
<file path=[Content_Types].xml><?xml version="1.0" encoding="utf-8"?>
<Types xmlns="http://schemas.openxmlformats.org/package/2006/content-types">
  <Default Extension="jpeg" ContentType="image/jpeg"/>
  <Default Extension="vml" ContentType="application/vnd.openxmlformats-officedocument.vmlDrawing"/>
  <Default Extension="bin" ContentType="application/vnd.openxmlformats-officedocument.oleObject"/>
  <Default Extension="wmf" ContentType="image/x-wmf"/>
  <Default Extension="gif" ContentType="image/gi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286" r:id="rId3"/>
    <p:sldId id="287" r:id="rId4"/>
    <p:sldId id="288" r:id="rId5"/>
    <p:sldId id="261" r:id="rId6"/>
    <p:sldId id="274" r:id="rId7"/>
    <p:sldId id="289" r:id="rId8"/>
    <p:sldId id="293" r:id="rId9"/>
    <p:sldId id="294" r:id="rId10"/>
    <p:sldId id="295" r:id="rId11"/>
    <p:sldId id="296" r:id="rId12"/>
  </p:sldIdLst>
  <p:sldSz cx="9144000" cy="6858000" type="screen4x3"/>
  <p:notesSz cx="6858000" cy="9144000"/>
  <p:defaultTextStyle>
    <a:defPPr>
      <a:defRPr lang="zh-CN"/>
    </a:defPPr>
    <a:lvl1pPr marL="0" lvl="0" indent="0" algn="l" defTabSz="914400" rtl="0" eaLnBrk="1" fontAlgn="ctr" latinLnBrk="0" hangingPunct="1">
      <a:lnSpc>
        <a:spcPct val="100000"/>
      </a:lnSpc>
      <a:spcBef>
        <a:spcPct val="0"/>
      </a:spcBef>
      <a:spcAft>
        <a:spcPct val="0"/>
      </a:spcAft>
      <a:buNone/>
      <a:defRPr sz="1400" b="1" i="0" u="none" kern="1200" baseline="0">
        <a:solidFill>
          <a:srgbClr val="008000"/>
        </a:solidFill>
        <a:latin typeface="Arial" panose="020B0604020202020204" pitchFamily="34" charset="0"/>
        <a:ea typeface="黑体" panose="02010609060101010101" pitchFamily="49" charset="-122"/>
        <a:cs typeface="+mn-cs"/>
      </a:defRPr>
    </a:lvl1pPr>
    <a:lvl2pPr marL="457200" lvl="1" indent="0" algn="l" defTabSz="914400" rtl="0" eaLnBrk="1" fontAlgn="ctr" latinLnBrk="0" hangingPunct="1">
      <a:lnSpc>
        <a:spcPct val="100000"/>
      </a:lnSpc>
      <a:spcBef>
        <a:spcPct val="0"/>
      </a:spcBef>
      <a:spcAft>
        <a:spcPct val="0"/>
      </a:spcAft>
      <a:buNone/>
      <a:defRPr sz="1400" b="1" i="0" u="none" kern="1200" baseline="0">
        <a:solidFill>
          <a:srgbClr val="008000"/>
        </a:solidFill>
        <a:latin typeface="Arial" panose="020B0604020202020204" pitchFamily="34" charset="0"/>
        <a:ea typeface="黑体" panose="02010609060101010101" pitchFamily="49" charset="-122"/>
        <a:cs typeface="+mn-cs"/>
      </a:defRPr>
    </a:lvl2pPr>
    <a:lvl3pPr marL="914400" lvl="2" indent="0" algn="l" defTabSz="914400" rtl="0" eaLnBrk="1" fontAlgn="ctr" latinLnBrk="0" hangingPunct="1">
      <a:lnSpc>
        <a:spcPct val="100000"/>
      </a:lnSpc>
      <a:spcBef>
        <a:spcPct val="0"/>
      </a:spcBef>
      <a:spcAft>
        <a:spcPct val="0"/>
      </a:spcAft>
      <a:buNone/>
      <a:defRPr sz="1400" b="1" i="0" u="none" kern="1200" baseline="0">
        <a:solidFill>
          <a:srgbClr val="008000"/>
        </a:solidFill>
        <a:latin typeface="Arial" panose="020B0604020202020204" pitchFamily="34" charset="0"/>
        <a:ea typeface="黑体" panose="02010609060101010101" pitchFamily="49" charset="-122"/>
        <a:cs typeface="+mn-cs"/>
      </a:defRPr>
    </a:lvl3pPr>
    <a:lvl4pPr marL="1371600" lvl="3" indent="0" algn="l" defTabSz="914400" rtl="0" eaLnBrk="1" fontAlgn="ctr" latinLnBrk="0" hangingPunct="1">
      <a:lnSpc>
        <a:spcPct val="100000"/>
      </a:lnSpc>
      <a:spcBef>
        <a:spcPct val="0"/>
      </a:spcBef>
      <a:spcAft>
        <a:spcPct val="0"/>
      </a:spcAft>
      <a:buNone/>
      <a:defRPr sz="1400" b="1" i="0" u="none" kern="1200" baseline="0">
        <a:solidFill>
          <a:srgbClr val="008000"/>
        </a:solidFill>
        <a:latin typeface="Arial" panose="020B0604020202020204" pitchFamily="34" charset="0"/>
        <a:ea typeface="黑体" panose="02010609060101010101" pitchFamily="49" charset="-122"/>
        <a:cs typeface="+mn-cs"/>
      </a:defRPr>
    </a:lvl4pPr>
    <a:lvl5pPr marL="1828800" lvl="4" indent="0" algn="l" defTabSz="914400" rtl="0" eaLnBrk="1" fontAlgn="ctr" latinLnBrk="0" hangingPunct="1">
      <a:lnSpc>
        <a:spcPct val="100000"/>
      </a:lnSpc>
      <a:spcBef>
        <a:spcPct val="0"/>
      </a:spcBef>
      <a:spcAft>
        <a:spcPct val="0"/>
      </a:spcAft>
      <a:buNone/>
      <a:defRPr sz="1400" b="1" i="0" u="none" kern="1200" baseline="0">
        <a:solidFill>
          <a:srgbClr val="008000"/>
        </a:solidFill>
        <a:latin typeface="Arial" panose="020B0604020202020204" pitchFamily="34" charset="0"/>
        <a:ea typeface="黑体" panose="02010609060101010101" pitchFamily="49" charset="-122"/>
        <a:cs typeface="+mn-cs"/>
      </a:defRPr>
    </a:lvl5pPr>
    <a:lvl6pPr marL="2286000" lvl="5" indent="0" algn="l" defTabSz="914400" rtl="0" eaLnBrk="1" fontAlgn="ctr" latinLnBrk="0" hangingPunct="1">
      <a:lnSpc>
        <a:spcPct val="100000"/>
      </a:lnSpc>
      <a:spcBef>
        <a:spcPct val="0"/>
      </a:spcBef>
      <a:spcAft>
        <a:spcPct val="0"/>
      </a:spcAft>
      <a:buNone/>
      <a:defRPr sz="1400" b="1" i="0" u="none" kern="1200" baseline="0">
        <a:solidFill>
          <a:srgbClr val="008000"/>
        </a:solidFill>
        <a:latin typeface="Arial" panose="020B0604020202020204" pitchFamily="34" charset="0"/>
        <a:ea typeface="黑体" panose="02010609060101010101" pitchFamily="49" charset="-122"/>
        <a:cs typeface="+mn-cs"/>
      </a:defRPr>
    </a:lvl6pPr>
    <a:lvl7pPr marL="2743200" lvl="6" indent="0" algn="l" defTabSz="914400" rtl="0" eaLnBrk="1" fontAlgn="ctr" latinLnBrk="0" hangingPunct="1">
      <a:lnSpc>
        <a:spcPct val="100000"/>
      </a:lnSpc>
      <a:spcBef>
        <a:spcPct val="0"/>
      </a:spcBef>
      <a:spcAft>
        <a:spcPct val="0"/>
      </a:spcAft>
      <a:buNone/>
      <a:defRPr sz="1400" b="1" i="0" u="none" kern="1200" baseline="0">
        <a:solidFill>
          <a:srgbClr val="008000"/>
        </a:solidFill>
        <a:latin typeface="Arial" panose="020B0604020202020204" pitchFamily="34" charset="0"/>
        <a:ea typeface="黑体" panose="02010609060101010101" pitchFamily="49" charset="-122"/>
        <a:cs typeface="+mn-cs"/>
      </a:defRPr>
    </a:lvl7pPr>
    <a:lvl8pPr marL="3200400" lvl="7" indent="0" algn="l" defTabSz="914400" rtl="0" eaLnBrk="1" fontAlgn="ctr" latinLnBrk="0" hangingPunct="1">
      <a:lnSpc>
        <a:spcPct val="100000"/>
      </a:lnSpc>
      <a:spcBef>
        <a:spcPct val="0"/>
      </a:spcBef>
      <a:spcAft>
        <a:spcPct val="0"/>
      </a:spcAft>
      <a:buNone/>
      <a:defRPr sz="1400" b="1" i="0" u="none" kern="1200" baseline="0">
        <a:solidFill>
          <a:srgbClr val="008000"/>
        </a:solidFill>
        <a:latin typeface="Arial" panose="020B0604020202020204" pitchFamily="34" charset="0"/>
        <a:ea typeface="黑体" panose="02010609060101010101" pitchFamily="49" charset="-122"/>
        <a:cs typeface="+mn-cs"/>
      </a:defRPr>
    </a:lvl8pPr>
    <a:lvl9pPr marL="3657600" lvl="8" indent="0" algn="l" defTabSz="914400" rtl="0" eaLnBrk="1" fontAlgn="ctr" latinLnBrk="0" hangingPunct="1">
      <a:lnSpc>
        <a:spcPct val="100000"/>
      </a:lnSpc>
      <a:spcBef>
        <a:spcPct val="0"/>
      </a:spcBef>
      <a:spcAft>
        <a:spcPct val="0"/>
      </a:spcAft>
      <a:buNone/>
      <a:defRPr sz="1400" b="1" i="0" u="none" kern="1200" baseline="0">
        <a:solidFill>
          <a:srgbClr val="008000"/>
        </a:solidFill>
        <a:latin typeface="Arial" panose="020B0604020202020204" pitchFamily="34" charset="0"/>
        <a:ea typeface="黑体" panose="02010609060101010101" pitchFamily="49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howGuides="1">
      <p:cViewPr varScale="1">
        <p:scale>
          <a:sx n="74" d="100"/>
          <a:sy n="74" d="100"/>
        </p:scale>
        <p:origin x="-667" y="-62"/>
      </p:cViewPr>
      <p:guideLst>
        <p:guide orient="horz" pos="2198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 showFormatting="0"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7" Type="http://schemas.openxmlformats.org/officeDocument/2006/relationships/tableStyles" Target="tableStyles.xml"/><Relationship Id="rId16" Type="http://schemas.openxmlformats.org/officeDocument/2006/relationships/viewProps" Target="viewProps.xml"/><Relationship Id="rId15" Type="http://schemas.openxmlformats.org/officeDocument/2006/relationships/presProps" Target="presProps.xml"/><Relationship Id="rId14" Type="http://schemas.openxmlformats.org/officeDocument/2006/relationships/handoutMaster" Target="handoutMasters/handoutMaster1.xml"/><Relationship Id="rId13" Type="http://schemas.openxmlformats.org/officeDocument/2006/relationships/notesMaster" Target="notesMasters/notesMaster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image" Target="../media/image3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drawings/_rels/vmlDrawing3.vml.rels><?xml version="1.0" encoding="UTF-8" standalone="yes"?>
<Relationships xmlns="http://schemas.openxmlformats.org/package/2006/relationships"><Relationship Id="rId4" Type="http://schemas.openxmlformats.org/officeDocument/2006/relationships/image" Target="../media/image9.wmf"/><Relationship Id="rId3" Type="http://schemas.openxmlformats.org/officeDocument/2006/relationships/image" Target="../media/image8.wmf"/><Relationship Id="rId2" Type="http://schemas.openxmlformats.org/officeDocument/2006/relationships/image" Target="../media/image7.wmf"/><Relationship Id="rId1" Type="http://schemas.openxmlformats.org/officeDocument/2006/relationships/image" Target="../media/image6.wmf"/></Relationships>
</file>

<file path=ppt/drawings/_rels/vmlDrawing4.vml.rels><?xml version="1.0" encoding="UTF-8" standalone="yes"?>
<Relationships xmlns="http://schemas.openxmlformats.org/package/2006/relationships"><Relationship Id="rId4" Type="http://schemas.openxmlformats.org/officeDocument/2006/relationships/image" Target="../media/image13.wmf"/><Relationship Id="rId3" Type="http://schemas.openxmlformats.org/officeDocument/2006/relationships/image" Target="../media/image12.wmf"/><Relationship Id="rId2" Type="http://schemas.openxmlformats.org/officeDocument/2006/relationships/image" Target="../media/image11.wmf"/><Relationship Id="rId1" Type="http://schemas.openxmlformats.org/officeDocument/2006/relationships/image" Target="../media/image10.wmf"/></Relationships>
</file>

<file path=ppt/drawings/_rels/vmlDrawing5.vml.rels><?xml version="1.0" encoding="UTF-8" standalone="yes"?>
<Relationships xmlns="http://schemas.openxmlformats.org/package/2006/relationships"><Relationship Id="rId7" Type="http://schemas.openxmlformats.org/officeDocument/2006/relationships/image" Target="../media/image20.wmf"/><Relationship Id="rId6" Type="http://schemas.openxmlformats.org/officeDocument/2006/relationships/image" Target="../media/image19.wmf"/><Relationship Id="rId5" Type="http://schemas.openxmlformats.org/officeDocument/2006/relationships/image" Target="../media/image18.wmf"/><Relationship Id="rId4" Type="http://schemas.openxmlformats.org/officeDocument/2006/relationships/image" Target="../media/image17.wmf"/><Relationship Id="rId3" Type="http://schemas.openxmlformats.org/officeDocument/2006/relationships/image" Target="../media/image16.wmf"/><Relationship Id="rId2" Type="http://schemas.openxmlformats.org/officeDocument/2006/relationships/image" Target="../media/image15.wmf"/><Relationship Id="rId1" Type="http://schemas.openxmlformats.org/officeDocument/2006/relationships/image" Target="../media/image14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560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fontAlgn="base">
              <a:defRPr sz="1200" b="0">
                <a:solidFill>
                  <a:schemeClr val="tx1"/>
                </a:solidFill>
                <a:ea typeface="宋体" panose="02010600030101010101" pitchFamily="2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 fontAlgn="base">
              <a:defRPr sz="1200" b="0">
                <a:solidFill>
                  <a:schemeClr val="tx1"/>
                </a:solidFill>
                <a:ea typeface="宋体" panose="02010600030101010101" pitchFamily="2" charset="-122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560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lstStyle>
            <a:lvl1pPr fontAlgn="base">
              <a:defRPr sz="1200" b="0">
                <a:solidFill>
                  <a:schemeClr val="tx1"/>
                </a:solidFill>
                <a:ea typeface="宋体" panose="02010600030101010101" pitchFamily="2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560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p>
            <a:pPr lvl="0" algn="r" eaLnBrk="1" fontAlgn="base" hangingPunct="1"/>
            <a:fld id="{9A0DB2DC-4C9A-4742-B13C-FB6460FD3503}" type="slidenum">
              <a:rPr lang="en-US" altLang="zh-CN" sz="1200" b="0" dirty="0">
                <a:solidFill>
                  <a:schemeClr val="tx1"/>
                </a:solidFill>
                <a:ea typeface="宋体" panose="02010600030101010101" pitchFamily="2" charset="-122"/>
              </a:rPr>
            </a:fld>
            <a:endParaRPr lang="en-US" altLang="zh-CN" sz="1200" b="0" dirty="0">
              <a:solidFill>
                <a:schemeClr val="tx1"/>
              </a:solidFill>
              <a:ea typeface="宋体" panose="02010600030101010101" pitchFamily="2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02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fontAlgn="base">
              <a:defRPr sz="1200" b="0">
                <a:solidFill>
                  <a:schemeClr val="tx1"/>
                </a:solidFill>
                <a:ea typeface="宋体" panose="02010600030101010101" pitchFamily="2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 fontAlgn="base">
              <a:defRPr sz="1200" b="0">
                <a:solidFill>
                  <a:schemeClr val="tx1"/>
                </a:solidFill>
                <a:ea typeface="宋体" panose="02010600030101010101" pitchFamily="2" charset="-122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5604" name="Rectangle 4"/>
          <p:cNvSpPr>
            <a:spLocks noRot="1" noTextEdi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9525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</p:sp>
      <p:sp>
        <p:nvSpPr>
          <p:cNvPr id="1024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单击此处编辑母版文本样式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L="457200" marR="0" lvl="1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第二级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L="914400" marR="0" lvl="2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第三级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L="1371600" marR="0" lvl="3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第四级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L="1828800" marR="0" lvl="4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第五级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24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lstStyle>
            <a:lvl1pPr fontAlgn="base">
              <a:defRPr sz="1200" b="0">
                <a:solidFill>
                  <a:schemeClr val="tx1"/>
                </a:solidFill>
                <a:ea typeface="宋体" panose="02010600030101010101" pitchFamily="2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24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p>
            <a:pPr lvl="0" algn="r" eaLnBrk="1" fontAlgn="base" hangingPunct="1"/>
            <a:fld id="{9A0DB2DC-4C9A-4742-B13C-FB6460FD3503}" type="slidenum">
              <a:rPr lang="en-US" altLang="zh-CN" sz="1200" b="0" dirty="0">
                <a:solidFill>
                  <a:schemeClr val="tx1"/>
                </a:solidFill>
                <a:ea typeface="宋体" panose="02010600030101010101" pitchFamily="2" charset="-122"/>
              </a:rPr>
            </a:fld>
            <a:endParaRPr lang="en-US" altLang="zh-CN" sz="1200" b="0" dirty="0">
              <a:solidFill>
                <a:schemeClr val="tx1"/>
              </a:solidFill>
              <a:ea typeface="宋体" panose="02010600030101010101" pitchFamily="2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 showMasterSp="0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直接连接符 12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ctr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1" i="0" u="none" strike="noStrike" kern="1200" cap="none" spc="0" normalizeH="0" baseline="0" noProof="0">
              <a:ln>
                <a:noFill/>
              </a:ln>
              <a:solidFill>
                <a:srgbClr val="008000"/>
              </a:solidFill>
              <a:effectLst/>
              <a:uLnTx/>
              <a:uFillTx/>
              <a:latin typeface="Arial" panose="020B0604020202020204" pitchFamily="34" charset="0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29" name="标题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9" name="副标题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zh-CN" altLang="en-US" smtClean="0"/>
              <a:t>单击此处编辑母版副标题样式</a:t>
            </a:r>
            <a:endParaRPr kumimoji="0" lang="en-US"/>
          </a:p>
        </p:txBody>
      </p:sp>
      <p:sp>
        <p:nvSpPr>
          <p:cNvPr id="14" name="日期占位符 15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/>
          <a:p>
            <a:pPr marL="0" marR="0" lvl="0" indent="0" algn="l" defTabSz="914400" rtl="0" eaLnBrk="1" fontAlgn="ctr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1" i="0" u="none" strike="noStrike" kern="1200" cap="none" spc="0" normalizeH="0" baseline="0" noProof="0">
              <a:ln>
                <a:noFill/>
              </a:ln>
              <a:solidFill>
                <a:schemeClr val="accent1">
                  <a:shade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15" name="页脚占位符 1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/>
          <a:p>
            <a:pPr marL="0" marR="0" lvl="0" indent="0" algn="r" defTabSz="914400" rtl="0" eaLnBrk="1" fontAlgn="ctr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1" i="0" u="none" strike="noStrike" kern="1200" cap="none" spc="0" normalizeH="0" baseline="0" noProof="0">
              <a:ln>
                <a:noFill/>
              </a:ln>
              <a:solidFill>
                <a:schemeClr val="accent1">
                  <a:shade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16" name="灯片编号占位符 14"/>
          <p:cNvSpPr>
            <a:spLocks noGrp="1"/>
          </p:cNvSpPr>
          <p:nvPr>
            <p:ph type="sldNum" sz="quarter" idx="4"/>
          </p:nvPr>
        </p:nvSpPr>
        <p:spPr>
          <a:xfrm>
            <a:off x="8229600" y="6473825"/>
            <a:ext cx="758825" cy="247650"/>
          </a:xfrm>
          <a:prstGeom prst="rect">
            <a:avLst/>
          </a:prstGeom>
        </p:spPr>
        <p:txBody>
          <a:bodyPr vert="horz"/>
          <a:p>
            <a:pPr algn="r"/>
            <a:fld id="{9A0DB2DC-4C9A-4742-B13C-FB6460FD3503}" type="slidenum">
              <a:rPr lang="en-US" altLang="zh-CN" dirty="0"/>
            </a:fld>
            <a:endParaRPr lang="en-US" altLang="zh-CN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 eaLnBrk="1" latinLnBrk="0" hangingPunct="1"/>
            <a:r>
              <a:rPr lang="zh-CN" altLang="en-US" smtClean="0"/>
              <a:t>第二级</a:t>
            </a:r>
            <a:endParaRPr lang="zh-CN" altLang="en-US" smtClean="0"/>
          </a:p>
          <a:p>
            <a:pPr lvl="2" eaLnBrk="1" latinLnBrk="0" hangingPunct="1"/>
            <a:r>
              <a:rPr lang="zh-CN" altLang="en-US" smtClean="0"/>
              <a:t>第三级</a:t>
            </a:r>
            <a:endParaRPr lang="zh-CN" altLang="en-US" smtClean="0"/>
          </a:p>
          <a:p>
            <a:pPr lvl="3" eaLnBrk="1" latinLnBrk="0" hangingPunct="1"/>
            <a:r>
              <a:rPr lang="zh-CN" altLang="en-US" smtClean="0"/>
              <a:t>第四级</a:t>
            </a:r>
            <a:endParaRPr lang="zh-CN" altLang="en-US" smtClean="0"/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ctr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1" i="0" u="none" strike="noStrike" kern="1200" cap="none" spc="0" normalizeH="0" baseline="0" noProof="0">
              <a:ln>
                <a:noFill/>
              </a:ln>
              <a:solidFill>
                <a:schemeClr val="accent1">
                  <a:shade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r" defTabSz="914400" rtl="0" eaLnBrk="1" fontAlgn="ctr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1" i="0" u="none" strike="noStrike" kern="1200" cap="none" spc="0" normalizeH="0" baseline="0" noProof="0">
              <a:ln>
                <a:noFill/>
              </a:ln>
              <a:solidFill>
                <a:schemeClr val="accent1">
                  <a:shade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zh-CN" dirty="0">
                <a:latin typeface="Arial" panose="020B0604020202020204" pitchFamily="34" charset="0"/>
              </a:rPr>
            </a:fld>
            <a:endParaRPr lang="en-US" altLang="zh-CN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 showMasterSp="0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 eaLnBrk="1" latinLnBrk="0" hangingPunct="1"/>
            <a:r>
              <a:rPr lang="zh-CN" altLang="en-US" smtClean="0"/>
              <a:t>第二级</a:t>
            </a:r>
            <a:endParaRPr lang="zh-CN" altLang="en-US" smtClean="0"/>
          </a:p>
          <a:p>
            <a:pPr lvl="2" eaLnBrk="1" latinLnBrk="0" hangingPunct="1"/>
            <a:r>
              <a:rPr lang="zh-CN" altLang="en-US" smtClean="0"/>
              <a:t>第三级</a:t>
            </a:r>
            <a:endParaRPr lang="zh-CN" altLang="en-US" smtClean="0"/>
          </a:p>
          <a:p>
            <a:pPr lvl="3" eaLnBrk="1" latinLnBrk="0" hangingPunct="1"/>
            <a:r>
              <a:rPr lang="zh-CN" altLang="en-US" smtClean="0"/>
              <a:t>第四级</a:t>
            </a:r>
            <a:endParaRPr lang="zh-CN" altLang="en-US" smtClean="0"/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13" name="日期占位符 3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/>
          <a:p>
            <a:pPr marL="0" marR="0" lvl="0" indent="0" algn="l" defTabSz="914400" rtl="0" eaLnBrk="1" fontAlgn="ctr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1" i="0" u="none" strike="noStrike" kern="1200" cap="none" spc="0" normalizeH="0" baseline="0" noProof="0">
              <a:ln>
                <a:noFill/>
              </a:ln>
              <a:solidFill>
                <a:schemeClr val="accent1">
                  <a:shade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14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/>
          <a:p>
            <a:pPr marL="0" marR="0" lvl="0" indent="0" algn="r" defTabSz="914400" rtl="0" eaLnBrk="1" fontAlgn="ctr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1" i="0" u="none" strike="noStrike" kern="1200" cap="none" spc="0" normalizeH="0" baseline="0" noProof="0">
              <a:ln>
                <a:noFill/>
              </a:ln>
              <a:solidFill>
                <a:schemeClr val="accent1">
                  <a:shade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15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p>
            <a:pPr algn="r"/>
            <a:fld id="{9A0DB2DC-4C9A-4742-B13C-FB6460FD3503}" type="slidenum">
              <a:rPr lang="en-US" altLang="zh-CN" dirty="0"/>
            </a:fld>
            <a:endParaRPr lang="en-US" altLang="zh-CN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>
  <p:cSld name="标题，一项大型内容和两项小型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39750" y="333375"/>
            <a:ext cx="8229600" cy="114300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91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内容占位符 4"/>
          <p:cNvSpPr>
            <a:spLocks noGrp="1"/>
          </p:cNvSpPr>
          <p:nvPr>
            <p:ph sz="quarter" idx="3"/>
          </p:nvPr>
        </p:nvSpPr>
        <p:spPr>
          <a:xfrm>
            <a:off x="4648200" y="3941763"/>
            <a:ext cx="4038600" cy="2189162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13" name="日期占位符 5"/>
          <p:cNvSpPr>
            <a:spLocks noGrp="1"/>
          </p:cNvSpPr>
          <p:nvPr>
            <p:ph type="dt" sz="half" idx="12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 vert="horz"/>
          <a:lstStyle>
            <a:lvl1pPr>
              <a:defRPr/>
            </a:lvl1pPr>
          </a:lstStyle>
          <a:p>
            <a:pPr marL="0" marR="0" lvl="0" indent="0" algn="l" defTabSz="914400" rtl="0" eaLnBrk="1" fontAlgn="ctr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1" i="0" u="none" strike="noStrike" kern="1200" cap="none" spc="0" normalizeH="0" baseline="0" noProof="0">
              <a:ln>
                <a:noFill/>
              </a:ln>
              <a:solidFill>
                <a:schemeClr val="accent1">
                  <a:shade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14" name="页脚占位符 6"/>
          <p:cNvSpPr>
            <a:spLocks noGrp="1"/>
          </p:cNvSpPr>
          <p:nvPr>
            <p:ph type="ftr" sz="quarter" idx="13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</p:spPr>
        <p:txBody>
          <a:bodyPr vert="horz"/>
          <a:lstStyle>
            <a:lvl1pPr>
              <a:defRPr/>
            </a:lvl1pPr>
          </a:lstStyle>
          <a:p>
            <a:pPr marL="0" marR="0" lvl="0" indent="0" algn="r" defTabSz="914400" rtl="0" eaLnBrk="1" fontAlgn="ctr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1" i="0" u="none" strike="noStrike" kern="1200" cap="none" spc="0" normalizeH="0" baseline="0" noProof="0">
              <a:ln>
                <a:noFill/>
              </a:ln>
              <a:solidFill>
                <a:schemeClr val="accent1">
                  <a:shade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15" name="灯片编号占位符 7"/>
          <p:cNvSpPr>
            <a:spLocks noGrp="1"/>
          </p:cNvSpPr>
          <p:nvPr>
            <p:ph type="sldNum" sz="quarter" idx="4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/>
          <a:p>
            <a:pPr algn="r"/>
            <a:fld id="{9A0DB2DC-4C9A-4742-B13C-FB6460FD3503}" type="slidenum">
              <a:rPr lang="en-US" altLang="zh-CN" dirty="0"/>
            </a:fld>
            <a:endParaRPr lang="en-US" altLang="zh-CN" dirty="0"/>
          </a:p>
        </p:txBody>
      </p:sp>
    </p:spTree>
  </p:cSld>
  <p:clrMapOvr>
    <a:masterClrMapping/>
  </p:clrMapOvr>
  <p:transition advTm="800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标题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27" name="内容占位符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 eaLnBrk="1" latinLnBrk="0" hangingPunct="1"/>
            <a:r>
              <a:rPr lang="zh-CN" altLang="en-US" smtClean="0"/>
              <a:t>第二级</a:t>
            </a:r>
            <a:endParaRPr lang="zh-CN" altLang="en-US" smtClean="0"/>
          </a:p>
          <a:p>
            <a:pPr lvl="2" eaLnBrk="1" latinLnBrk="0" hangingPunct="1"/>
            <a:r>
              <a:rPr lang="zh-CN" altLang="en-US" smtClean="0"/>
              <a:t>第三级</a:t>
            </a:r>
            <a:endParaRPr lang="zh-CN" altLang="en-US" smtClean="0"/>
          </a:p>
          <a:p>
            <a:pPr lvl="3" eaLnBrk="1" latinLnBrk="0" hangingPunct="1"/>
            <a:r>
              <a:rPr lang="zh-CN" altLang="en-US" smtClean="0"/>
              <a:t>第四级</a:t>
            </a:r>
            <a:endParaRPr lang="zh-CN" altLang="en-US" smtClean="0"/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13" name="日期占位符 24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/>
          <a:p>
            <a:pPr marL="0" marR="0" lvl="0" indent="0" algn="l" defTabSz="914400" rtl="0" eaLnBrk="1" fontAlgn="ctr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1" i="0" u="none" strike="noStrike" kern="1200" cap="none" spc="0" normalizeH="0" baseline="0" noProof="0">
              <a:ln>
                <a:noFill/>
              </a:ln>
              <a:solidFill>
                <a:schemeClr val="accent1">
                  <a:shade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14" name="页脚占位符 18"/>
          <p:cNvSpPr>
            <a:spLocks noGrp="1"/>
          </p:cNvSpPr>
          <p:nvPr>
            <p:ph type="ftr" sz="quarter" idx="3"/>
          </p:nvPr>
        </p:nvSpPr>
        <p:spPr>
          <a:xfrm>
            <a:off x="3581400" y="76200"/>
            <a:ext cx="2895600" cy="288925"/>
          </a:xfrm>
          <a:prstGeom prst="rect">
            <a:avLst/>
          </a:prstGeom>
        </p:spPr>
        <p:txBody>
          <a:bodyPr vert="horz"/>
          <a:lstStyle/>
          <a:p>
            <a:pPr marL="0" marR="0" lvl="0" indent="0" algn="r" defTabSz="914400" rtl="0" eaLnBrk="1" fontAlgn="ctr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1" i="0" u="none" strike="noStrike" kern="1200" cap="none" spc="0" normalizeH="0" baseline="0" noProof="0">
              <a:ln>
                <a:noFill/>
              </a:ln>
              <a:solidFill>
                <a:schemeClr val="accent1">
                  <a:shade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15" name="灯片编号占位符 15"/>
          <p:cNvSpPr>
            <a:spLocks noGrp="1"/>
          </p:cNvSpPr>
          <p:nvPr>
            <p:ph type="sldNum" sz="quarter" idx="4"/>
          </p:nvPr>
        </p:nvSpPr>
        <p:spPr>
          <a:xfrm>
            <a:off x="8229600" y="6473825"/>
            <a:ext cx="758825" cy="247650"/>
          </a:xfrm>
          <a:prstGeom prst="rect">
            <a:avLst/>
          </a:prstGeom>
        </p:spPr>
        <p:txBody>
          <a:bodyPr vert="horz"/>
          <a:p>
            <a:pPr algn="r"/>
            <a:fld id="{9A0DB2DC-4C9A-4742-B13C-FB6460FD3503}" type="slidenum">
              <a:rPr lang="en-US" altLang="zh-CN" dirty="0"/>
            </a:fld>
            <a:endParaRPr lang="en-US" altLang="zh-CN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 showMasterSp="0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直接连接符 12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ctr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1" i="0" u="none" strike="noStrike" kern="1200" cap="none" spc="0" normalizeH="0" baseline="0" noProof="0">
              <a:ln>
                <a:noFill/>
              </a:ln>
              <a:solidFill>
                <a:srgbClr val="008000"/>
              </a:solidFill>
              <a:effectLst/>
              <a:uLnTx/>
              <a:uFillTx/>
              <a:latin typeface="Arial" panose="020B0604020202020204" pitchFamily="34" charset="0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6" name="文本占位符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  <a:endParaRPr kumimoji="0" lang="zh-CN" altLang="en-US" smtClean="0"/>
          </a:p>
        </p:txBody>
      </p:sp>
      <p:sp>
        <p:nvSpPr>
          <p:cNvPr id="8" name="标题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14" name="日期占位符 18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/>
          <a:p>
            <a:pPr marL="0" marR="0" lvl="0" indent="0" algn="l" defTabSz="914400" rtl="0" eaLnBrk="1" fontAlgn="ctr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1" i="0" u="none" strike="noStrike" kern="1200" cap="none" spc="0" normalizeH="0" baseline="0" noProof="0">
              <a:ln>
                <a:noFill/>
              </a:ln>
              <a:solidFill>
                <a:schemeClr val="accent1">
                  <a:shade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15" name="页脚占位符 10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/>
          <a:p>
            <a:pPr marL="0" marR="0" lvl="0" indent="0" algn="r" defTabSz="914400" rtl="0" eaLnBrk="1" fontAlgn="ctr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1" i="0" u="none" strike="noStrike" kern="1200" cap="none" spc="0" normalizeH="0" baseline="0" noProof="0">
              <a:ln>
                <a:noFill/>
              </a:ln>
              <a:solidFill>
                <a:schemeClr val="accent1">
                  <a:shade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16" name="灯片编号占位符 15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p>
            <a:pPr algn="r"/>
            <a:fld id="{9A0DB2DC-4C9A-4742-B13C-FB6460FD3503}" type="slidenum">
              <a:rPr lang="en-US" altLang="zh-CN" dirty="0"/>
            </a:fld>
            <a:endParaRPr lang="en-US" altLang="zh-CN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标题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14" name="内容占位符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 eaLnBrk="1" latinLnBrk="0" hangingPunct="1"/>
            <a:r>
              <a:rPr lang="zh-CN" altLang="en-US" smtClean="0"/>
              <a:t>第二级</a:t>
            </a:r>
            <a:endParaRPr lang="zh-CN" altLang="en-US" smtClean="0"/>
          </a:p>
          <a:p>
            <a:pPr lvl="2" eaLnBrk="1" latinLnBrk="0" hangingPunct="1"/>
            <a:r>
              <a:rPr lang="zh-CN" altLang="en-US" smtClean="0"/>
              <a:t>第三级</a:t>
            </a:r>
            <a:endParaRPr lang="zh-CN" altLang="en-US" smtClean="0"/>
          </a:p>
          <a:p>
            <a:pPr lvl="3" eaLnBrk="1" latinLnBrk="0" hangingPunct="1"/>
            <a:r>
              <a:rPr lang="zh-CN" altLang="en-US" smtClean="0"/>
              <a:t>第四级</a:t>
            </a:r>
            <a:endParaRPr lang="zh-CN" altLang="en-US" smtClean="0"/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13" name="内容占位符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 eaLnBrk="1" latinLnBrk="0" hangingPunct="1"/>
            <a:r>
              <a:rPr lang="zh-CN" altLang="en-US" smtClean="0"/>
              <a:t>第二级</a:t>
            </a:r>
            <a:endParaRPr lang="zh-CN" altLang="en-US" smtClean="0"/>
          </a:p>
          <a:p>
            <a:pPr lvl="2" eaLnBrk="1" latinLnBrk="0" hangingPunct="1"/>
            <a:r>
              <a:rPr lang="zh-CN" altLang="en-US" smtClean="0"/>
              <a:t>第三级</a:t>
            </a:r>
            <a:endParaRPr lang="zh-CN" altLang="en-US" smtClean="0"/>
          </a:p>
          <a:p>
            <a:pPr lvl="3" eaLnBrk="1" latinLnBrk="0" hangingPunct="1"/>
            <a:r>
              <a:rPr lang="zh-CN" altLang="en-US" smtClean="0"/>
              <a:t>第四级</a:t>
            </a:r>
            <a:endParaRPr lang="zh-CN" altLang="en-US" smtClean="0"/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ctr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1" i="0" u="none" strike="noStrike" kern="1200" cap="none" spc="0" normalizeH="0" baseline="0" noProof="0">
              <a:ln>
                <a:noFill/>
              </a:ln>
              <a:solidFill>
                <a:schemeClr val="accent1">
                  <a:shade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r" defTabSz="914400" rtl="0" eaLnBrk="1" fontAlgn="ctr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1" i="0" u="none" strike="noStrike" kern="1200" cap="none" spc="0" normalizeH="0" baseline="0" noProof="0">
              <a:ln>
                <a:noFill/>
              </a:ln>
              <a:solidFill>
                <a:schemeClr val="accent1">
                  <a:shade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zh-CN" dirty="0">
                <a:latin typeface="Arial" panose="020B0604020202020204" pitchFamily="34" charset="0"/>
              </a:rPr>
            </a:fld>
            <a:endParaRPr lang="en-US" altLang="zh-CN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 showMasterSp="0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接连接符 12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ctr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1" i="0" u="none" strike="noStrike" kern="1200" cap="none" spc="0" normalizeH="0" baseline="0" noProof="0">
              <a:ln>
                <a:noFill/>
              </a:ln>
              <a:solidFill>
                <a:srgbClr val="008000"/>
              </a:solidFill>
              <a:effectLst/>
              <a:uLnTx/>
              <a:uFillTx/>
              <a:latin typeface="Arial" panose="020B0604020202020204" pitchFamily="34" charset="0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29" name="标题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13" name="文本占位符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  <a:endParaRPr kumimoji="0" lang="zh-CN" altLang="en-US" smtClean="0"/>
          </a:p>
        </p:txBody>
      </p:sp>
      <p:sp>
        <p:nvSpPr>
          <p:cNvPr id="25" name="文本占位符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  <a:endParaRPr kumimoji="0"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 eaLnBrk="1" latinLnBrk="0" hangingPunct="1"/>
            <a:r>
              <a:rPr lang="zh-CN" altLang="en-US" smtClean="0"/>
              <a:t>第二级</a:t>
            </a:r>
            <a:endParaRPr lang="zh-CN" altLang="en-US" smtClean="0"/>
          </a:p>
          <a:p>
            <a:pPr lvl="2" eaLnBrk="1" latinLnBrk="0" hangingPunct="1"/>
            <a:r>
              <a:rPr lang="zh-CN" altLang="en-US" smtClean="0"/>
              <a:t>第三级</a:t>
            </a:r>
            <a:endParaRPr lang="zh-CN" altLang="en-US" smtClean="0"/>
          </a:p>
          <a:p>
            <a:pPr lvl="3" eaLnBrk="1" latinLnBrk="0" hangingPunct="1"/>
            <a:r>
              <a:rPr lang="zh-CN" altLang="en-US" smtClean="0"/>
              <a:t>第四级</a:t>
            </a:r>
            <a:endParaRPr lang="zh-CN" altLang="en-US" smtClean="0"/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28" name="内容占位符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 eaLnBrk="1" latinLnBrk="0" hangingPunct="1"/>
            <a:r>
              <a:rPr lang="zh-CN" altLang="en-US" smtClean="0"/>
              <a:t>第二级</a:t>
            </a:r>
            <a:endParaRPr lang="zh-CN" altLang="en-US" smtClean="0"/>
          </a:p>
          <a:p>
            <a:pPr lvl="2" eaLnBrk="1" latinLnBrk="0" hangingPunct="1"/>
            <a:r>
              <a:rPr lang="zh-CN" altLang="en-US" smtClean="0"/>
              <a:t>第三级</a:t>
            </a:r>
            <a:endParaRPr lang="zh-CN" altLang="en-US" smtClean="0"/>
          </a:p>
          <a:p>
            <a:pPr lvl="3" eaLnBrk="1" latinLnBrk="0" hangingPunct="1"/>
            <a:r>
              <a:rPr lang="zh-CN" altLang="en-US" smtClean="0"/>
              <a:t>第四级</a:t>
            </a:r>
            <a:endParaRPr lang="zh-CN" altLang="en-US" smtClean="0"/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14" name="日期占位符 9"/>
          <p:cNvSpPr>
            <a:spLocks noGrp="1"/>
          </p:cNvSpPr>
          <p:nvPr>
            <p:ph type="dt" sz="half" idx="1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/>
          <a:p>
            <a:pPr marL="0" marR="0" lvl="0" indent="0" algn="l" defTabSz="914400" rtl="0" eaLnBrk="1" fontAlgn="ctr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1" i="0" u="none" strike="noStrike" kern="1200" cap="none" spc="0" normalizeH="0" baseline="0" noProof="0">
              <a:ln>
                <a:noFill/>
              </a:ln>
              <a:solidFill>
                <a:schemeClr val="accent1">
                  <a:shade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15" name="页脚占位符 5"/>
          <p:cNvSpPr>
            <a:spLocks noGrp="1"/>
          </p:cNvSpPr>
          <p:nvPr>
            <p:ph type="ftr" sz="quarter" idx="1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/>
          <a:p>
            <a:pPr marL="0" marR="0" lvl="0" indent="0" algn="r" defTabSz="914400" rtl="0" eaLnBrk="1" fontAlgn="ctr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1" i="0" u="none" strike="noStrike" kern="1200" cap="none" spc="0" normalizeH="0" baseline="0" noProof="0">
              <a:ln>
                <a:noFill/>
              </a:ln>
              <a:solidFill>
                <a:schemeClr val="accent1">
                  <a:shade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16" name="灯片编号占位符 6"/>
          <p:cNvSpPr>
            <a:spLocks noGrp="1"/>
          </p:cNvSpPr>
          <p:nvPr>
            <p:ph type="sldNum" sz="quarter" idx="14"/>
          </p:nvPr>
        </p:nvSpPr>
        <p:spPr>
          <a:xfrm>
            <a:off x="8229600" y="6477000"/>
            <a:ext cx="762000" cy="247650"/>
          </a:xfrm>
          <a:prstGeom prst="rect">
            <a:avLst/>
          </a:prstGeom>
        </p:spPr>
        <p:txBody>
          <a:bodyPr vert="horz"/>
          <a:p>
            <a:pPr algn="r"/>
            <a:fld id="{9A0DB2DC-4C9A-4742-B13C-FB6460FD3503}" type="slidenum">
              <a:rPr lang="en-US" altLang="zh-CN" dirty="0"/>
            </a:fld>
            <a:endParaRPr lang="en-US" altLang="zh-CN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标题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ctr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1" i="0" u="none" strike="noStrike" kern="1200" cap="none" spc="0" normalizeH="0" baseline="0" noProof="0">
              <a:ln>
                <a:noFill/>
              </a:ln>
              <a:solidFill>
                <a:schemeClr val="accent1">
                  <a:shade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r" defTabSz="914400" rtl="0" eaLnBrk="1" fontAlgn="ctr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1" i="0" u="none" strike="noStrike" kern="1200" cap="none" spc="0" normalizeH="0" baseline="0" noProof="0">
              <a:ln>
                <a:noFill/>
              </a:ln>
              <a:solidFill>
                <a:schemeClr val="accent1">
                  <a:shade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zh-CN" dirty="0">
                <a:latin typeface="Arial" panose="020B0604020202020204" pitchFamily="34" charset="0"/>
              </a:rPr>
            </a:fld>
            <a:endParaRPr lang="en-US" altLang="zh-CN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 showMasterSp="0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日期占位符 2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/>
          <a:p>
            <a:pPr marL="0" marR="0" lvl="0" indent="0" algn="l" defTabSz="914400" rtl="0" eaLnBrk="1" fontAlgn="ctr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1" i="0" u="none" strike="noStrike" kern="1200" cap="none" spc="0" normalizeH="0" baseline="0" noProof="0">
              <a:ln>
                <a:noFill/>
              </a:ln>
              <a:solidFill>
                <a:schemeClr val="accent1">
                  <a:shade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14" name="页脚占位符 23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/>
          <a:p>
            <a:pPr marL="0" marR="0" lvl="0" indent="0" algn="r" defTabSz="914400" rtl="0" eaLnBrk="1" fontAlgn="ctr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1" i="0" u="none" strike="noStrike" kern="1200" cap="none" spc="0" normalizeH="0" baseline="0" noProof="0">
              <a:ln>
                <a:noFill/>
              </a:ln>
              <a:solidFill>
                <a:schemeClr val="accent1">
                  <a:shade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15" name="灯片编号占位符 6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p>
            <a:pPr algn="r"/>
            <a:fld id="{9A0DB2DC-4C9A-4742-B13C-FB6460FD3503}" type="slidenum">
              <a:rPr lang="en-US" altLang="zh-CN" dirty="0"/>
            </a:fld>
            <a:endParaRPr lang="en-US" altLang="zh-CN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 showMasterSp="0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直接连接符 12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ctr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1" i="0" u="none" strike="noStrike" kern="1200" cap="none" spc="0" normalizeH="0" baseline="0" noProof="0">
              <a:ln>
                <a:noFill/>
              </a:ln>
              <a:solidFill>
                <a:srgbClr val="008000"/>
              </a:solidFill>
              <a:effectLst/>
              <a:uLnTx/>
              <a:uFillTx/>
              <a:latin typeface="Arial" panose="020B0604020202020204" pitchFamily="34" charset="0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12" name="标题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26" name="文本占位符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  <a:endParaRPr kumimoji="0" lang="zh-CN" altLang="en-US" smtClean="0"/>
          </a:p>
        </p:txBody>
      </p:sp>
      <p:sp>
        <p:nvSpPr>
          <p:cNvPr id="14" name="内容占位符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 eaLnBrk="1" latinLnBrk="0" hangingPunct="1"/>
            <a:r>
              <a:rPr lang="zh-CN" altLang="en-US" smtClean="0"/>
              <a:t>第二级</a:t>
            </a:r>
            <a:endParaRPr lang="zh-CN" altLang="en-US" smtClean="0"/>
          </a:p>
          <a:p>
            <a:pPr lvl="2" eaLnBrk="1" latinLnBrk="0" hangingPunct="1"/>
            <a:r>
              <a:rPr lang="zh-CN" altLang="en-US" smtClean="0"/>
              <a:t>第三级</a:t>
            </a:r>
            <a:endParaRPr lang="zh-CN" altLang="en-US" smtClean="0"/>
          </a:p>
          <a:p>
            <a:pPr lvl="3" eaLnBrk="1" latinLnBrk="0" hangingPunct="1"/>
            <a:r>
              <a:rPr lang="zh-CN" altLang="en-US" smtClean="0"/>
              <a:t>第四级</a:t>
            </a:r>
            <a:endParaRPr lang="zh-CN" altLang="en-US" smtClean="0"/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2" name="日期占位符 24"/>
          <p:cNvSpPr>
            <a:spLocks noGrp="1"/>
          </p:cNvSpPr>
          <p:nvPr>
            <p:ph type="dt" sz="half" idx="1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/>
          <a:p>
            <a:pPr marL="0" marR="0" lvl="0" indent="0" algn="l" defTabSz="914400" rtl="0" eaLnBrk="1" fontAlgn="ctr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1" i="0" u="none" strike="noStrike" kern="1200" cap="none" spc="0" normalizeH="0" baseline="0" noProof="0">
              <a:ln>
                <a:noFill/>
              </a:ln>
              <a:solidFill>
                <a:schemeClr val="accent1">
                  <a:shade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15" name="页脚占位符 28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/>
          <a:p>
            <a:pPr marL="0" marR="0" lvl="0" indent="0" algn="r" defTabSz="914400" rtl="0" eaLnBrk="1" fontAlgn="ctr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1" i="0" u="none" strike="noStrike" kern="1200" cap="none" spc="0" normalizeH="0" baseline="0" noProof="0">
              <a:ln>
                <a:noFill/>
              </a:ln>
              <a:solidFill>
                <a:schemeClr val="accent1">
                  <a:shade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16" name="灯片编号占位符 6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p>
            <a:pPr algn="r"/>
            <a:fld id="{9A0DB2DC-4C9A-4742-B13C-FB6460FD3503}" type="slidenum">
              <a:rPr lang="en-US" altLang="zh-CN" dirty="0"/>
            </a:fld>
            <a:endParaRPr lang="en-US" altLang="zh-CN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 showMasterSp="0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图片占位符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 vert="horz">
            <a:normAutofit/>
          </a:bodyPr>
          <a:lstStyle>
            <a:lvl1pPr marL="0" indent="0">
              <a:buNone/>
              <a:defRPr sz="3200"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defRPr/>
            </a:pPr>
            <a:r>
              <a:rPr kumimoji="0" lang="zh-CN" altLang="en-US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单击图标添加图片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7" name="标题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26" name="文本占位符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  <a:endParaRPr kumimoji="0" lang="zh-CN" altLang="en-US" smtClean="0"/>
          </a:p>
        </p:txBody>
      </p:sp>
      <p:sp>
        <p:nvSpPr>
          <p:cNvPr id="2" name="日期占位符 6"/>
          <p:cNvSpPr>
            <a:spLocks noGrp="1"/>
          </p:cNvSpPr>
          <p:nvPr>
            <p:ph type="dt" sz="half" idx="1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/>
          <a:p>
            <a:pPr marL="0" marR="0" lvl="0" indent="0" algn="l" defTabSz="914400" rtl="0" eaLnBrk="1" fontAlgn="ctr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1" i="0" u="none" strike="noStrike" kern="1200" cap="none" spc="0" normalizeH="0" baseline="0" noProof="0">
              <a:ln>
                <a:noFill/>
              </a:ln>
              <a:solidFill>
                <a:schemeClr val="accent1">
                  <a:shade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14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/>
          <a:p>
            <a:pPr marL="0" marR="0" lvl="0" indent="0" algn="r" defTabSz="914400" rtl="0" eaLnBrk="1" fontAlgn="ctr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1" i="0" u="none" strike="noStrike" kern="1200" cap="none" spc="0" normalizeH="0" baseline="0" noProof="0">
              <a:ln>
                <a:noFill/>
              </a:ln>
              <a:solidFill>
                <a:schemeClr val="accent1">
                  <a:shade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15" name="灯片编号占位符 30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p>
            <a:pPr algn="r"/>
            <a:fld id="{9A0DB2DC-4C9A-4742-B13C-FB6460FD3503}" type="slidenum">
              <a:rPr lang="en-US" altLang="zh-CN" dirty="0"/>
            </a:fld>
            <a:endParaRPr lang="en-US" altLang="zh-CN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/>
      <p:sp>
        <p:nvSpPr>
          <p:cNvPr id="7" name="直接连接符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ctr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1" i="0" u="none" strike="noStrike" kern="1200" cap="none" spc="0" normalizeH="0" baseline="0" noProof="0">
              <a:ln>
                <a:noFill/>
              </a:ln>
              <a:solidFill>
                <a:srgbClr val="008000"/>
              </a:solidFill>
              <a:effectLst/>
              <a:uLnTx/>
              <a:uFillTx/>
              <a:latin typeface="Arial" panose="020B0604020202020204" pitchFamily="34" charset="0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3077" name="文本占位符 7"/>
          <p:cNvSpPr>
            <a:spLocks noGrp="1"/>
          </p:cNvSpPr>
          <p:nvPr>
            <p:ph type="body" idx="1"/>
          </p:nvPr>
        </p:nvSpPr>
        <p:spPr>
          <a:xfrm>
            <a:off x="304800" y="1554163"/>
            <a:ext cx="8686800" cy="4525962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en-US" altLang="x-none" dirty="0"/>
          </a:p>
        </p:txBody>
      </p:sp>
      <p:sp>
        <p:nvSpPr>
          <p:cNvPr id="11" name="日期占位符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 marL="0" marR="0" lvl="0" indent="0" algn="l" defTabSz="914400" rtl="0" eaLnBrk="1" fontAlgn="ctr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1" i="0" u="none" strike="noStrike" kern="1200" cap="none" spc="0" normalizeH="0" baseline="0" noProof="0">
              <a:ln>
                <a:noFill/>
              </a:ln>
              <a:solidFill>
                <a:schemeClr val="accent1">
                  <a:shade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28" name="页脚占位符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 marL="0" marR="0" lvl="0" indent="0" algn="r" defTabSz="914400" rtl="0" eaLnBrk="1" fontAlgn="ctr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1" i="0" u="none" strike="noStrike" kern="1200" cap="none" spc="0" normalizeH="0" baseline="0" noProof="0">
              <a:ln>
                <a:noFill/>
              </a:ln>
              <a:solidFill>
                <a:schemeClr val="accent1">
                  <a:shade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>
              <a:defRPr sz="1200">
                <a:solidFill>
                  <a:srgbClr val="D38E27"/>
                </a:solidFill>
              </a:defRPr>
            </a:lvl1pPr>
          </a:lstStyle>
          <a:p>
            <a:pPr lvl="0" eaLnBrk="1" hangingPunct="1"/>
            <a:fld id="{9A0DB2DC-4C9A-4742-B13C-FB6460FD3503}" type="slidenum">
              <a:rPr lang="en-US" altLang="zh-CN" dirty="0">
                <a:latin typeface="Arial" panose="020B0604020202020204" pitchFamily="34" charset="0"/>
              </a:rPr>
            </a:fld>
            <a:endParaRPr lang="en-US" altLang="zh-CN" dirty="0">
              <a:latin typeface="Arial" panose="020B0604020202020204" pitchFamily="34" charset="0"/>
            </a:endParaRPr>
          </a:p>
        </p:txBody>
      </p:sp>
      <p:sp>
        <p:nvSpPr>
          <p:cNvPr id="10" name="标题占位符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9" name="直接连接符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ctr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1" i="0" u="none" strike="noStrike" kern="1200" cap="none" spc="0" normalizeH="0" baseline="0" noProof="0">
              <a:ln>
                <a:noFill/>
              </a:ln>
              <a:solidFill>
                <a:srgbClr val="008000"/>
              </a:solidFill>
              <a:effectLst/>
              <a:uLnTx/>
              <a:uFillTx/>
              <a:latin typeface="Arial" panose="020B0604020202020204" pitchFamily="34" charset="0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12" name="直接连接符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ctr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1" i="0" u="none" strike="noStrike" kern="1200" cap="none" spc="0" normalizeH="0" baseline="0" noProof="0">
              <a:ln>
                <a:noFill/>
              </a:ln>
              <a:solidFill>
                <a:srgbClr val="008000"/>
              </a:solidFill>
              <a:effectLst/>
              <a:uLnTx/>
              <a:uFillTx/>
              <a:latin typeface="Arial" panose="020B0604020202020204" pitchFamily="34" charset="0"/>
              <a:ea typeface="黑体" panose="02010609060101010101" pitchFamily="49" charset="-122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sldNum="0" hdr="0" ftr="0" dt="0"/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24.wmf"/><Relationship Id="rId2" Type="http://schemas.openxmlformats.org/officeDocument/2006/relationships/image" Target="../media/image23.GIF"/><Relationship Id="rId1" Type="http://schemas.openxmlformats.org/officeDocument/2006/relationships/image" Target="../media/image22.GI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6" Type="http://schemas.openxmlformats.org/officeDocument/2006/relationships/vmlDrawing" Target="../drawings/vmlDrawing1.vml"/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4.wmf"/><Relationship Id="rId3" Type="http://schemas.openxmlformats.org/officeDocument/2006/relationships/oleObject" Target="../embeddings/oleObject2.bin"/><Relationship Id="rId2" Type="http://schemas.openxmlformats.org/officeDocument/2006/relationships/image" Target="../media/image3.wmf"/><Relationship Id="rId1" Type="http://schemas.openxmlformats.org/officeDocument/2006/relationships/oleObject" Target="../embeddings/oleObject1.bin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vmlDrawing" Target="../drawings/vmlDrawing2.v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5.wmf"/><Relationship Id="rId1" Type="http://schemas.openxmlformats.org/officeDocument/2006/relationships/oleObject" Target="../embeddings/oleObject3.bin"/></Relationships>
</file>

<file path=ppt/slides/_rels/slide6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7.xml"/><Relationship Id="rId8" Type="http://schemas.openxmlformats.org/officeDocument/2006/relationships/image" Target="../media/image9.wmf"/><Relationship Id="rId7" Type="http://schemas.openxmlformats.org/officeDocument/2006/relationships/oleObject" Target="../embeddings/oleObject7.bin"/><Relationship Id="rId6" Type="http://schemas.openxmlformats.org/officeDocument/2006/relationships/image" Target="../media/image8.wmf"/><Relationship Id="rId5" Type="http://schemas.openxmlformats.org/officeDocument/2006/relationships/oleObject" Target="../embeddings/oleObject6.bin"/><Relationship Id="rId4" Type="http://schemas.openxmlformats.org/officeDocument/2006/relationships/image" Target="../media/image7.wmf"/><Relationship Id="rId3" Type="http://schemas.openxmlformats.org/officeDocument/2006/relationships/oleObject" Target="../embeddings/oleObject5.bin"/><Relationship Id="rId2" Type="http://schemas.openxmlformats.org/officeDocument/2006/relationships/image" Target="../media/image6.wmf"/><Relationship Id="rId10" Type="http://schemas.openxmlformats.org/officeDocument/2006/relationships/vmlDrawing" Target="../drawings/vmlDrawing3.vml"/><Relationship Id="rId1" Type="http://schemas.openxmlformats.org/officeDocument/2006/relationships/oleObject" Target="../embeddings/oleObject4.bin"/></Relationships>
</file>

<file path=ppt/slides/_rels/slide7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7.xml"/><Relationship Id="rId8" Type="http://schemas.openxmlformats.org/officeDocument/2006/relationships/image" Target="../media/image13.wmf"/><Relationship Id="rId7" Type="http://schemas.openxmlformats.org/officeDocument/2006/relationships/oleObject" Target="../embeddings/oleObject11.bin"/><Relationship Id="rId6" Type="http://schemas.openxmlformats.org/officeDocument/2006/relationships/image" Target="../media/image12.wmf"/><Relationship Id="rId5" Type="http://schemas.openxmlformats.org/officeDocument/2006/relationships/oleObject" Target="../embeddings/oleObject10.bin"/><Relationship Id="rId4" Type="http://schemas.openxmlformats.org/officeDocument/2006/relationships/image" Target="../media/image11.wmf"/><Relationship Id="rId3" Type="http://schemas.openxmlformats.org/officeDocument/2006/relationships/oleObject" Target="../embeddings/oleObject9.bin"/><Relationship Id="rId2" Type="http://schemas.openxmlformats.org/officeDocument/2006/relationships/image" Target="../media/image10.wmf"/><Relationship Id="rId10" Type="http://schemas.openxmlformats.org/officeDocument/2006/relationships/vmlDrawing" Target="../drawings/vmlDrawing4.vml"/><Relationship Id="rId1" Type="http://schemas.openxmlformats.org/officeDocument/2006/relationships/oleObject" Target="../embeddings/oleObject8.bin"/></Relationships>
</file>

<file path=ppt/slides/_rels/slide8.xml.rels><?xml version="1.0" encoding="UTF-8" standalone="yes"?>
<Relationships xmlns="http://schemas.openxmlformats.org/package/2006/relationships"><Relationship Id="rId9" Type="http://schemas.openxmlformats.org/officeDocument/2006/relationships/oleObject" Target="../embeddings/oleObject16.bin"/><Relationship Id="rId8" Type="http://schemas.openxmlformats.org/officeDocument/2006/relationships/image" Target="../media/image17.wmf"/><Relationship Id="rId7" Type="http://schemas.openxmlformats.org/officeDocument/2006/relationships/oleObject" Target="../embeddings/oleObject15.bin"/><Relationship Id="rId6" Type="http://schemas.openxmlformats.org/officeDocument/2006/relationships/image" Target="../media/image16.wmf"/><Relationship Id="rId5" Type="http://schemas.openxmlformats.org/officeDocument/2006/relationships/oleObject" Target="../embeddings/oleObject14.bin"/><Relationship Id="rId4" Type="http://schemas.openxmlformats.org/officeDocument/2006/relationships/image" Target="../media/image15.wmf"/><Relationship Id="rId3" Type="http://schemas.openxmlformats.org/officeDocument/2006/relationships/oleObject" Target="../embeddings/oleObject13.bin"/><Relationship Id="rId2" Type="http://schemas.openxmlformats.org/officeDocument/2006/relationships/image" Target="../media/image14.wmf"/><Relationship Id="rId16" Type="http://schemas.openxmlformats.org/officeDocument/2006/relationships/vmlDrawing" Target="../drawings/vmlDrawing5.vml"/><Relationship Id="rId15" Type="http://schemas.openxmlformats.org/officeDocument/2006/relationships/slideLayout" Target="../slideLayouts/slideLayout7.xml"/><Relationship Id="rId14" Type="http://schemas.openxmlformats.org/officeDocument/2006/relationships/image" Target="../media/image20.wmf"/><Relationship Id="rId13" Type="http://schemas.openxmlformats.org/officeDocument/2006/relationships/oleObject" Target="../embeddings/oleObject18.bin"/><Relationship Id="rId12" Type="http://schemas.openxmlformats.org/officeDocument/2006/relationships/image" Target="../media/image19.wmf"/><Relationship Id="rId11" Type="http://schemas.openxmlformats.org/officeDocument/2006/relationships/oleObject" Target="../embeddings/oleObject17.bin"/><Relationship Id="rId10" Type="http://schemas.openxmlformats.org/officeDocument/2006/relationships/image" Target="../media/image18.wmf"/><Relationship Id="rId1" Type="http://schemas.openxmlformats.org/officeDocument/2006/relationships/oleObject" Target="../embeddings/oleObject12.bin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vmlDrawing" Target="../drawings/vmlDrawing6.v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21.wmf"/><Relationship Id="rId1" Type="http://schemas.openxmlformats.org/officeDocument/2006/relationships/oleObject" Target="../embeddings/oleObject19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1" name="文本框 10"/>
          <p:cNvSpPr txBox="1"/>
          <p:nvPr/>
        </p:nvSpPr>
        <p:spPr>
          <a:xfrm>
            <a:off x="756603" y="692785"/>
            <a:ext cx="1816100" cy="583565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kumimoji="1" lang="zh-CN" altLang="zh-CN" sz="3200" b="1" kern="0" cap="none" spc="0" normalizeH="0" baseline="0" noProof="0" dirty="0" smtClean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复习引入</a:t>
            </a:r>
            <a:endParaRPr kumimoji="1" lang="zh-CN" altLang="zh-CN" sz="3200" b="1" kern="0" cap="none" spc="0" normalizeH="0" baseline="0" noProof="0" dirty="0" smtClean="0"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757238" y="1483043"/>
            <a:ext cx="5247640" cy="58356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r>
              <a:rPr kumimoji="1" lang="en-US" altLang="zh-CN" sz="3200" b="1" kern="0" noProof="0" dirty="0" smtClean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(1)(</a:t>
            </a:r>
            <a:r>
              <a:rPr kumimoji="1" lang="en-US" altLang="zh-CN" sz="3200" b="1" i="1" kern="0" noProof="0" dirty="0" smtClean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x</a:t>
            </a:r>
            <a:r>
              <a:rPr kumimoji="1" lang="en-US" altLang="zh-CN" sz="3200" b="1" kern="0" noProof="0" dirty="0" smtClean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+</a:t>
            </a:r>
            <a:r>
              <a:rPr kumimoji="1" lang="en-US" altLang="zh-CN" sz="3200" b="1" kern="0" noProof="0" dirty="0" smtClean="0">
                <a:solidFill>
                  <a:srgbClr val="0000F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2</a:t>
            </a:r>
            <a:r>
              <a:rPr kumimoji="1" lang="en-US" altLang="zh-CN" sz="3200" b="1" kern="0" noProof="0" dirty="0" smtClean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)(</a:t>
            </a:r>
            <a:r>
              <a:rPr kumimoji="1" lang="en-US" altLang="zh-CN" sz="3200" b="1" i="1" kern="0" noProof="0" dirty="0" smtClean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x</a:t>
            </a:r>
            <a:r>
              <a:rPr kumimoji="1" lang="en-US" altLang="zh-CN" sz="3200" b="1" kern="0" noProof="0" dirty="0" smtClean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+</a:t>
            </a:r>
            <a:r>
              <a:rPr kumimoji="1" lang="en-US" altLang="zh-CN" sz="3200" b="1" kern="0" noProof="0" dirty="0" smtClean="0">
                <a:solidFill>
                  <a:srgbClr val="0000F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3</a:t>
            </a:r>
            <a:r>
              <a:rPr kumimoji="1" lang="en-US" altLang="zh-CN" sz="3200" b="1" kern="0" noProof="0" dirty="0" smtClean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)=__________</a:t>
            </a:r>
            <a:r>
              <a:rPr kumimoji="1" lang="zh-CN" altLang="en-US" sz="3200" b="1" kern="0" noProof="0" dirty="0" smtClean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；</a:t>
            </a:r>
            <a:r>
              <a:rPr kumimoji="1" lang="en-US" altLang="zh-CN" sz="3200" b="1" kern="0" noProof="0" dirty="0" smtClean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 </a:t>
            </a:r>
            <a:endParaRPr lang="zh-CN" altLang="en-US" sz="3200" noProof="1"/>
          </a:p>
        </p:txBody>
      </p:sp>
      <p:sp>
        <p:nvSpPr>
          <p:cNvPr id="13" name="文本框 12"/>
          <p:cNvSpPr txBox="1"/>
          <p:nvPr/>
        </p:nvSpPr>
        <p:spPr>
          <a:xfrm>
            <a:off x="757238" y="2298700"/>
            <a:ext cx="5240020" cy="58356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r>
              <a:rPr kumimoji="1" lang="en-US" altLang="zh-CN" sz="3200" b="1" kern="0" noProof="0" dirty="0" smtClean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(2)(x</a:t>
            </a:r>
            <a:r>
              <a:rPr kumimoji="1" lang="en-US" altLang="zh-CN" sz="3200" b="1" kern="0" noProof="0" dirty="0" smtClean="0">
                <a:solidFill>
                  <a:srgbClr val="0000F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-4</a:t>
            </a:r>
            <a:r>
              <a:rPr kumimoji="1" lang="en-US" altLang="zh-CN" sz="3200" b="1" kern="0" noProof="0" dirty="0" smtClean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)(x+</a:t>
            </a:r>
            <a:r>
              <a:rPr kumimoji="1" lang="en-US" altLang="zh-CN" sz="3200" b="1" kern="0" noProof="0" dirty="0" smtClean="0">
                <a:solidFill>
                  <a:srgbClr val="0000F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1</a:t>
            </a:r>
            <a:r>
              <a:rPr kumimoji="1" lang="en-US" altLang="zh-CN" sz="3200" b="1" kern="0" noProof="0" dirty="0" smtClean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) =__________</a:t>
            </a:r>
            <a:r>
              <a:rPr kumimoji="1" lang="zh-CN" altLang="en-US" sz="3200" b="1" kern="0" noProof="0" dirty="0" smtClean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；</a:t>
            </a:r>
            <a:r>
              <a:rPr kumimoji="1" lang="en-US" altLang="zh-CN" sz="2800" b="1" kern="0" noProof="0" dirty="0" smtClean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 </a:t>
            </a:r>
            <a:endParaRPr lang="zh-CN" altLang="en-US" sz="2800" noProof="1"/>
          </a:p>
        </p:txBody>
      </p:sp>
      <p:sp>
        <p:nvSpPr>
          <p:cNvPr id="14" name="文本框 13"/>
          <p:cNvSpPr txBox="1"/>
          <p:nvPr/>
        </p:nvSpPr>
        <p:spPr>
          <a:xfrm>
            <a:off x="757555" y="3036570"/>
            <a:ext cx="5354320" cy="58356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r>
              <a:rPr kumimoji="1" lang="en-US" altLang="zh-CN" sz="3200" b="1" kern="0" noProof="0" dirty="0" smtClean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(3)(y+</a:t>
            </a:r>
            <a:r>
              <a:rPr kumimoji="1" lang="en-US" altLang="zh-CN" sz="3200" b="1" kern="0" noProof="0" dirty="0" smtClean="0">
                <a:solidFill>
                  <a:srgbClr val="0000F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4</a:t>
            </a:r>
            <a:r>
              <a:rPr kumimoji="1" lang="en-US" altLang="zh-CN" sz="3200" b="1" kern="0" noProof="0" dirty="0" smtClean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)(y</a:t>
            </a:r>
            <a:r>
              <a:rPr kumimoji="1" lang="en-US" altLang="zh-CN" sz="3200" b="1" kern="0" noProof="0" dirty="0" smtClean="0">
                <a:solidFill>
                  <a:srgbClr val="0000F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-2</a:t>
            </a:r>
            <a:r>
              <a:rPr kumimoji="1" lang="en-US" altLang="zh-CN" sz="3200" b="1" kern="0" noProof="0" dirty="0" smtClean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) = __________； </a:t>
            </a:r>
            <a:endParaRPr kumimoji="1" lang="en-US" altLang="zh-CN" sz="3200" b="1" kern="0" noProof="0" dirty="0" smtClean="0"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748665" y="3818255"/>
            <a:ext cx="5257800" cy="58356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pPr algn="l"/>
            <a:r>
              <a:rPr kumimoji="1" lang="en-US" altLang="zh-CN" sz="3200" b="1" kern="0" noProof="0" dirty="0" smtClean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(4)(y</a:t>
            </a:r>
            <a:r>
              <a:rPr kumimoji="1" lang="en-US" altLang="zh-CN" sz="3200" b="1" kern="0" noProof="0" dirty="0" smtClean="0">
                <a:solidFill>
                  <a:srgbClr val="0000F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-5</a:t>
            </a:r>
            <a:r>
              <a:rPr kumimoji="1" lang="en-US" altLang="zh-CN" sz="3200" b="1" kern="0" noProof="0" dirty="0" smtClean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)(y</a:t>
            </a:r>
            <a:r>
              <a:rPr kumimoji="1" lang="en-US" altLang="zh-CN" sz="3200" b="1" kern="0" noProof="0" dirty="0" smtClean="0">
                <a:solidFill>
                  <a:srgbClr val="0000F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-3</a:t>
            </a:r>
            <a:r>
              <a:rPr kumimoji="1" lang="en-US" altLang="zh-CN" sz="3200" b="1" kern="0" noProof="0" dirty="0" smtClean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)  = __________</a:t>
            </a:r>
            <a:r>
              <a:rPr kumimoji="1" lang="en-US" altLang="zh-CN" sz="3200" kern="0" noProof="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；</a:t>
            </a:r>
            <a:endParaRPr lang="zh-CN" altLang="en-US" sz="3200" noProof="1"/>
          </a:p>
        </p:txBody>
      </p:sp>
      <p:sp>
        <p:nvSpPr>
          <p:cNvPr id="16" name="文本框 15"/>
          <p:cNvSpPr txBox="1"/>
          <p:nvPr/>
        </p:nvSpPr>
        <p:spPr>
          <a:xfrm>
            <a:off x="3493135" y="1483360"/>
            <a:ext cx="197040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kumimoji="1" lang="en-US" altLang="zh-CN" sz="3200" b="1" i="1" kern="0" noProof="0" dirty="0" smtClean="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x</a:t>
            </a:r>
            <a:r>
              <a:rPr kumimoji="1" lang="en-US" altLang="zh-CN" sz="3200" b="1" kern="0" baseline="30000" noProof="0" dirty="0" smtClean="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2</a:t>
            </a:r>
            <a:r>
              <a:rPr kumimoji="1" lang="en-US" altLang="zh-CN" sz="3200" b="1" kern="0" noProof="0" dirty="0" smtClean="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+</a:t>
            </a:r>
            <a:r>
              <a:rPr kumimoji="1" lang="en-US" altLang="zh-CN" sz="3200" b="1" kern="0" noProof="0" dirty="0" smtClean="0">
                <a:solidFill>
                  <a:srgbClr val="C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5</a:t>
            </a:r>
            <a:r>
              <a:rPr kumimoji="1" lang="en-US" altLang="zh-CN" sz="3200" b="1" i="1" kern="0" noProof="0" dirty="0" smtClean="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x</a:t>
            </a:r>
            <a:r>
              <a:rPr kumimoji="1" lang="en-US" altLang="zh-CN" sz="3200" b="1" kern="0" noProof="0" dirty="0" smtClean="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+</a:t>
            </a:r>
            <a:r>
              <a:rPr kumimoji="1" lang="en-US" altLang="zh-CN" sz="3200" b="1" kern="0" noProof="0" dirty="0" smtClean="0">
                <a:solidFill>
                  <a:srgbClr val="C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6</a:t>
            </a:r>
            <a:endParaRPr kumimoji="1" lang="en-US" altLang="zh-CN" sz="3200" b="1" kern="0" noProof="0" dirty="0" smtClean="0">
              <a:solidFill>
                <a:srgbClr val="C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3494723" y="2298700"/>
            <a:ext cx="1398270" cy="583565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l"/>
            <a:r>
              <a:rPr kumimoji="1" lang="en-US" altLang="zh-CN" sz="3200" b="1" i="1" kern="0" noProof="0" dirty="0" smtClean="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x</a:t>
            </a:r>
            <a:r>
              <a:rPr kumimoji="1" lang="en-US" altLang="zh-CN" sz="3200" b="1" i="1" kern="0" baseline="30000" noProof="0" dirty="0" smtClean="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2</a:t>
            </a:r>
            <a:r>
              <a:rPr kumimoji="1" lang="en-US" altLang="zh-CN" sz="3200" b="1" i="1" kern="0" noProof="0" dirty="0" smtClean="0">
                <a:solidFill>
                  <a:srgbClr val="C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-3</a:t>
            </a:r>
            <a:r>
              <a:rPr kumimoji="1" lang="en-US" altLang="zh-CN" sz="3200" b="1" i="1" kern="0" noProof="0" dirty="0" smtClean="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x</a:t>
            </a:r>
            <a:r>
              <a:rPr kumimoji="1" lang="en-US" altLang="zh-CN" sz="3200" b="1" i="1" kern="0" noProof="0" dirty="0" smtClean="0">
                <a:solidFill>
                  <a:srgbClr val="C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-4</a:t>
            </a:r>
            <a:endParaRPr kumimoji="1" lang="en-US" altLang="zh-CN" sz="3200" b="1" i="1" kern="0" noProof="0" dirty="0" smtClean="0">
              <a:solidFill>
                <a:srgbClr val="C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3492818" y="2987040"/>
            <a:ext cx="1449070" cy="583565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kumimoji="1" lang="en-US" altLang="zh-CN" sz="3200" b="1" i="1" kern="0" noProof="0" dirty="0" smtClean="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y</a:t>
            </a:r>
            <a:r>
              <a:rPr kumimoji="1" lang="en-US" altLang="zh-CN" sz="3200" b="1" kern="0" baseline="30000" noProof="0" dirty="0" smtClean="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2</a:t>
            </a:r>
            <a:r>
              <a:rPr kumimoji="1" lang="en-US" altLang="zh-CN" sz="3200" b="1" kern="0" noProof="0" dirty="0" smtClean="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+</a:t>
            </a:r>
            <a:r>
              <a:rPr kumimoji="1" lang="en-US" altLang="zh-CN" sz="3200" b="1" kern="0" noProof="0" dirty="0" smtClean="0">
                <a:solidFill>
                  <a:srgbClr val="C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2</a:t>
            </a:r>
            <a:r>
              <a:rPr kumimoji="1" lang="en-US" altLang="zh-CN" sz="3200" b="1" i="1" kern="0" noProof="0" dirty="0" smtClean="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y</a:t>
            </a:r>
            <a:r>
              <a:rPr kumimoji="1" lang="en-US" altLang="zh-CN" sz="3200" b="1" kern="0" noProof="0" dirty="0" smtClean="0">
                <a:solidFill>
                  <a:srgbClr val="C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-8</a:t>
            </a:r>
            <a:endParaRPr kumimoji="1" lang="en-US" altLang="zh-CN" sz="3200" b="1" kern="0" noProof="0" dirty="0" smtClean="0">
              <a:solidFill>
                <a:srgbClr val="C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3493135" y="3719195"/>
            <a:ext cx="1652270" cy="583565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kumimoji="1" lang="en-US" altLang="zh-CN" sz="3200" b="1" i="1" kern="0" noProof="0" dirty="0" smtClean="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y</a:t>
            </a:r>
            <a:r>
              <a:rPr kumimoji="1" lang="en-US" altLang="zh-CN" sz="3200" b="1" kern="0" baseline="30000" noProof="0" dirty="0" smtClean="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2</a:t>
            </a:r>
            <a:r>
              <a:rPr kumimoji="1" lang="en-US" altLang="zh-CN" sz="3200" b="1" kern="0" noProof="0" dirty="0" smtClean="0">
                <a:solidFill>
                  <a:srgbClr val="C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-8</a:t>
            </a:r>
            <a:r>
              <a:rPr kumimoji="1" lang="en-US" altLang="zh-CN" sz="3200" b="1" i="1" kern="0" noProof="0" dirty="0" smtClean="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y</a:t>
            </a:r>
            <a:r>
              <a:rPr kumimoji="1" lang="en-US" altLang="zh-CN" sz="3200" b="1" kern="0" noProof="0" dirty="0" smtClean="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+</a:t>
            </a:r>
            <a:r>
              <a:rPr kumimoji="1" lang="en-US" altLang="zh-CN" sz="3200" b="1" kern="0" noProof="0" dirty="0" smtClean="0">
                <a:solidFill>
                  <a:srgbClr val="C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15</a:t>
            </a:r>
            <a:endParaRPr kumimoji="1" lang="en-US" altLang="zh-CN" sz="3200" b="1" kern="0" noProof="0" dirty="0" smtClean="0">
              <a:solidFill>
                <a:srgbClr val="C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757238" y="4599305"/>
            <a:ext cx="5250815" cy="1076325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l"/>
            <a:r>
              <a:rPr kumimoji="1" lang="en-US" altLang="zh-CN" sz="3200" kern="0" noProof="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(5)</a:t>
            </a:r>
            <a:r>
              <a:rPr kumimoji="1" lang="en-US" altLang="zh-CN" sz="3200" b="1" kern="0" noProof="0" dirty="0" smtClean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(2</a:t>
            </a:r>
            <a:r>
              <a:rPr kumimoji="1" lang="en-US" altLang="zh-CN" sz="3200" b="1" i="1" kern="0" noProof="0" dirty="0" smtClean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x</a:t>
            </a:r>
            <a:r>
              <a:rPr kumimoji="1" lang="en-US" altLang="zh-CN" sz="3200" b="1" kern="0" noProof="0" dirty="0" smtClean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+3)(2</a:t>
            </a:r>
            <a:r>
              <a:rPr kumimoji="1" lang="en-US" altLang="zh-CN" sz="3200" b="1" i="1" kern="0" noProof="0" dirty="0" smtClean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x</a:t>
            </a:r>
            <a:r>
              <a:rPr kumimoji="1" lang="en-US" altLang="zh-CN" sz="3200" kern="0" noProof="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-5</a:t>
            </a:r>
            <a:r>
              <a:rPr kumimoji="1" lang="en-US" altLang="zh-CN" sz="3200" b="1" kern="0" noProof="0" dirty="0" smtClean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)=__________</a:t>
            </a:r>
            <a:r>
              <a:rPr kumimoji="1" lang="en-US" altLang="zh-CN" sz="3200" kern="0" noProof="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. </a:t>
            </a:r>
            <a:endParaRPr lang="zh-CN" altLang="en-US" sz="3200" noProof="1"/>
          </a:p>
          <a:p>
            <a:pPr algn="l"/>
            <a:r>
              <a:rPr kumimoji="1" lang="en-US" altLang="zh-CN" sz="3200" b="1" kern="0" noProof="0" dirty="0" smtClean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 </a:t>
            </a:r>
            <a:endParaRPr lang="zh-CN" altLang="en-US" sz="3200" noProof="1"/>
          </a:p>
        </p:txBody>
      </p:sp>
      <p:sp>
        <p:nvSpPr>
          <p:cNvPr id="3" name="文本框 2"/>
          <p:cNvSpPr txBox="1"/>
          <p:nvPr/>
        </p:nvSpPr>
        <p:spPr>
          <a:xfrm>
            <a:off x="3669348" y="4599305"/>
            <a:ext cx="1804670" cy="583565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l"/>
            <a:r>
              <a:rPr kumimoji="1" lang="en-US" altLang="zh-CN" sz="3200" b="1" i="1" kern="0" noProof="0" dirty="0" smtClean="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4x</a:t>
            </a:r>
            <a:r>
              <a:rPr kumimoji="1" lang="en-US" altLang="zh-CN" sz="3200" b="1" i="1" kern="0" baseline="30000" noProof="0" dirty="0" smtClean="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2</a:t>
            </a:r>
            <a:r>
              <a:rPr kumimoji="1" lang="en-US" altLang="zh-CN" sz="3200" b="1" i="1" kern="0" noProof="0" dirty="0" smtClean="0">
                <a:solidFill>
                  <a:srgbClr val="C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-4</a:t>
            </a:r>
            <a:r>
              <a:rPr kumimoji="1" lang="en-US" altLang="zh-CN" sz="3200" b="1" i="1" kern="0" noProof="0" dirty="0" smtClean="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x</a:t>
            </a:r>
            <a:r>
              <a:rPr kumimoji="1" lang="en-US" altLang="zh-CN" sz="3200" b="1" i="1" kern="0" noProof="0" dirty="0" smtClean="0">
                <a:solidFill>
                  <a:srgbClr val="C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-15</a:t>
            </a:r>
            <a:endParaRPr kumimoji="1" lang="en-US" altLang="zh-CN" sz="3200" b="1" i="1" kern="0" noProof="0" dirty="0" smtClean="0">
              <a:solidFill>
                <a:srgbClr val="C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  <a:sym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  <p:bldP spid="18" grpId="0"/>
      <p:bldP spid="19" grpId="0"/>
      <p:bldP spid="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8434" name="Picture 2" descr="drunk_mouse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218488" y="0"/>
            <a:ext cx="925512" cy="10287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8435" name="Picture 3" descr="4[24]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2286000" cy="61753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3316" name="Rectangle 4" descr="PE03255_"/>
          <p:cNvSpPr>
            <a:spLocks noChangeArrowheads="1"/>
          </p:cNvSpPr>
          <p:nvPr/>
        </p:nvSpPr>
        <p:spPr bwMode="auto">
          <a:xfrm>
            <a:off x="152400" y="2331720"/>
            <a:ext cx="4191000" cy="3305175"/>
          </a:xfrm>
          <a:prstGeom prst="rect">
            <a:avLst/>
          </a:prstGeom>
          <a:noFill/>
          <a:ln w="9525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marL="457200" marR="0" lvl="0" indent="-45720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15000"/>
              </a:spcAft>
              <a:buClrTx/>
              <a:buSzTx/>
              <a:buFontTx/>
              <a:buNone/>
              <a:defRPr/>
            </a:pPr>
            <a:r>
              <a:rPr kumimoji="1" lang="en-US" altLang="zh-CN" sz="3200" b="1" i="0" u="none" strike="noStrike" kern="120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(1)</a:t>
            </a:r>
            <a:r>
              <a:rPr kumimoji="1" lang="en-US" altLang="zh-CN" sz="32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 </a:t>
            </a:r>
            <a:r>
              <a:rPr kumimoji="1" lang="en-US" altLang="zh-CN" sz="3200" b="1" i="0" u="none" strike="noStrike" kern="1200" cap="none" spc="0" normalizeH="0" baseline="0" noProof="0" smtClean="0">
                <a:ln>
                  <a:noFill/>
                </a:ln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(a+b)(</a:t>
            </a:r>
            <a:r>
              <a:rPr kumimoji="1" lang="en-US" altLang="zh-CN" sz="3200" b="1" i="0" u="none" strike="noStrike" kern="1200" cap="none" spc="0" normalizeH="0" baseline="0" noProof="0" smtClean="0">
                <a:ln>
                  <a:noFill/>
                </a:ln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  <a:sym typeface="Symbol" panose="05050102010706020507" pitchFamily="18" charset="2"/>
              </a:rPr>
              <a:t></a:t>
            </a:r>
            <a:r>
              <a:rPr kumimoji="1" lang="en-US" altLang="zh-CN" sz="3200" b="1" i="0" u="none" strike="noStrike" kern="1200" cap="none" spc="0" normalizeH="0" baseline="0" noProof="0" smtClean="0">
                <a:ln>
                  <a:noFill/>
                </a:ln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a</a:t>
            </a:r>
            <a:r>
              <a:rPr kumimoji="0" lang="en-US" altLang="zh-CN" sz="2800" b="1" i="0" u="none" strike="noStrike" kern="1200" cap="none" spc="0" normalizeH="0" baseline="0" noProof="0" smtClean="0">
                <a:ln>
                  <a:noFill/>
                </a:ln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−</a:t>
            </a:r>
            <a:r>
              <a:rPr kumimoji="1" lang="en-US" altLang="zh-CN" sz="3200" b="1" i="0" u="none" strike="noStrike" kern="1200" cap="none" spc="0" normalizeH="0" baseline="0" noProof="0" smtClean="0">
                <a:ln>
                  <a:noFill/>
                </a:ln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b) </a:t>
            </a:r>
            <a:r>
              <a:rPr kumimoji="1" lang="zh-CN" altLang="en-US" sz="3200" b="1" i="0" u="none" strike="noStrike" kern="1200" cap="none" spc="0" normalizeH="0" baseline="0" noProof="0" smtClean="0">
                <a:ln>
                  <a:noFill/>
                </a:ln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imes New Roman" panose="02020603050405020304" pitchFamily="18" charset="0"/>
                <a:ea typeface="华文中宋" pitchFamily="2" charset="-122"/>
                <a:cs typeface="+mn-cs"/>
              </a:rPr>
              <a:t>；              </a:t>
            </a:r>
            <a:endParaRPr kumimoji="1" lang="zh-CN" altLang="en-US" sz="3200" b="1" i="0" u="none" strike="noStrike" kern="1200" cap="none" spc="0" normalizeH="0" baseline="0" noProof="0" smtClean="0">
              <a:ln>
                <a:noFill/>
              </a:ln>
              <a:solidFill>
                <a:srgbClr val="000099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Times New Roman" panose="02020603050405020304" pitchFamily="18" charset="0"/>
              <a:ea typeface="华文中宋" pitchFamily="2" charset="-122"/>
              <a:cs typeface="+mn-cs"/>
            </a:endParaRPr>
          </a:p>
          <a:p>
            <a:pPr marL="457200" marR="0" lvl="0" indent="-45720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15000"/>
              </a:spcAft>
              <a:buClrTx/>
              <a:buSzTx/>
              <a:buFontTx/>
              <a:buNone/>
              <a:defRPr/>
            </a:pPr>
            <a:r>
              <a:rPr kumimoji="1" lang="en-US" altLang="zh-CN" sz="3200" b="1" i="0" u="none" strike="noStrike" kern="120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imes New Roman" panose="02020603050405020304" pitchFamily="18" charset="0"/>
                <a:ea typeface="华文中宋" pitchFamily="2" charset="-122"/>
                <a:cs typeface="+mn-cs"/>
              </a:rPr>
              <a:t>(2)</a:t>
            </a:r>
            <a:r>
              <a:rPr kumimoji="1" lang="en-US" altLang="zh-CN" sz="3200" b="1" i="0" u="none" strike="noStrike" kern="1200" cap="none" spc="0" normalizeH="0" baseline="0" noProof="0" smtClean="0">
                <a:ln>
                  <a:noFill/>
                </a:ln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imes New Roman" panose="02020603050405020304" pitchFamily="18" charset="0"/>
                <a:ea typeface="华文中宋" pitchFamily="2" charset="-122"/>
                <a:cs typeface="+mn-cs"/>
              </a:rPr>
              <a:t> </a:t>
            </a:r>
            <a:r>
              <a:rPr kumimoji="1" lang="en-US" altLang="zh-CN" sz="3200" b="1" i="0" u="none" strike="noStrike" kern="1200" cap="none" spc="0" normalizeH="0" baseline="0" noProof="0" smtClean="0">
                <a:ln>
                  <a:noFill/>
                </a:ln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(a</a:t>
            </a:r>
            <a:r>
              <a:rPr kumimoji="0" lang="en-US" altLang="zh-CN" sz="2800" b="1" i="0" u="none" strike="noStrike" kern="1200" cap="none" spc="0" normalizeH="0" baseline="0" noProof="0" smtClean="0">
                <a:ln>
                  <a:noFill/>
                </a:ln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−</a:t>
            </a:r>
            <a:r>
              <a:rPr kumimoji="1" lang="en-US" altLang="zh-CN" sz="3200" b="1" i="0" u="none" strike="noStrike" kern="1200" cap="none" spc="0" normalizeH="0" baseline="0" noProof="0" smtClean="0">
                <a:ln>
                  <a:noFill/>
                </a:ln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b)(b</a:t>
            </a:r>
            <a:r>
              <a:rPr kumimoji="0" lang="en-US" altLang="zh-CN" sz="2800" b="1" i="0" u="none" strike="noStrike" kern="1200" cap="none" spc="0" normalizeH="0" baseline="0" noProof="0" smtClean="0">
                <a:ln>
                  <a:noFill/>
                </a:ln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−</a:t>
            </a:r>
            <a:r>
              <a:rPr kumimoji="1" lang="en-US" altLang="zh-CN" sz="3200" b="1" i="0" u="none" strike="noStrike" kern="1200" cap="none" spc="0" normalizeH="0" baseline="0" noProof="0" smtClean="0">
                <a:ln>
                  <a:noFill/>
                </a:ln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a) ;</a:t>
            </a:r>
            <a:endParaRPr kumimoji="1" lang="en-US" altLang="zh-CN" sz="3200" b="1" i="0" u="none" strike="noStrike" kern="1200" cap="none" spc="0" normalizeH="0" baseline="0" noProof="0" smtClean="0">
              <a:ln>
                <a:noFill/>
              </a:ln>
              <a:solidFill>
                <a:srgbClr val="000099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  <a:p>
            <a:pPr marL="457200" marR="0" lvl="0" indent="-45720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15000"/>
              </a:spcAft>
              <a:buClrTx/>
              <a:buSzTx/>
              <a:buFontTx/>
              <a:buNone/>
              <a:defRPr/>
            </a:pPr>
            <a:r>
              <a:rPr kumimoji="1" lang="en-US" altLang="zh-CN" sz="3200" b="1" i="0" u="none" strike="noStrike" kern="120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(3)</a:t>
            </a:r>
            <a:r>
              <a:rPr kumimoji="1" lang="en-US" altLang="zh-CN" sz="3200" b="1" i="0" u="none" strike="noStrike" kern="1200" cap="none" spc="0" normalizeH="0" baseline="0" noProof="0" smtClean="0">
                <a:ln>
                  <a:noFill/>
                </a:ln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 (a+2b)(2b+a); </a:t>
            </a:r>
            <a:endParaRPr kumimoji="1" lang="en-US" altLang="zh-CN" sz="3200" b="1" i="0" u="none" strike="noStrike" kern="1200" cap="none" spc="0" normalizeH="0" baseline="0" noProof="0" smtClean="0">
              <a:ln>
                <a:noFill/>
              </a:ln>
              <a:solidFill>
                <a:srgbClr val="000099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  <a:p>
            <a:pPr marL="457200" marR="0" lvl="0" indent="-45720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15000"/>
              </a:spcAft>
              <a:buClrTx/>
              <a:buSzTx/>
              <a:buFontTx/>
              <a:buNone/>
              <a:defRPr/>
            </a:pPr>
            <a:r>
              <a:rPr kumimoji="1" lang="en-US" altLang="zh-CN" sz="3200" b="1" i="0" u="none" strike="noStrike" kern="120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(4)</a:t>
            </a:r>
            <a:r>
              <a:rPr kumimoji="1" lang="en-US" altLang="zh-CN" sz="3200" b="1" i="0" u="none" strike="noStrike" kern="1200" cap="none" spc="0" normalizeH="0" baseline="0" noProof="0" smtClean="0">
                <a:ln>
                  <a:noFill/>
                </a:ln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 </a:t>
            </a:r>
            <a:r>
              <a:rPr kumimoji="1" lang="en-US" altLang="zh-CN" sz="3200" b="1" i="0" u="none" strike="noStrike" kern="1200" cap="none" spc="0" normalizeH="0" baseline="0" noProof="0" smtClean="0">
                <a:ln>
                  <a:noFill/>
                </a:ln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  <a:sym typeface="Symbol" panose="05050102010706020507" pitchFamily="18" charset="2"/>
              </a:rPr>
              <a:t></a:t>
            </a:r>
            <a:r>
              <a:rPr kumimoji="1" lang="en-US" altLang="zh-CN" sz="3200" b="1" i="0" u="none" strike="noStrike" kern="1200" cap="none" spc="0" normalizeH="0" baseline="0" noProof="0" smtClean="0">
                <a:ln>
                  <a:noFill/>
                </a:ln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(a</a:t>
            </a:r>
            <a:r>
              <a:rPr kumimoji="0" lang="en-US" altLang="zh-CN" sz="2800" b="1" i="0" u="none" strike="noStrike" kern="1200" cap="none" spc="0" normalizeH="0" baseline="0" noProof="0" smtClean="0">
                <a:ln>
                  <a:noFill/>
                </a:ln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−</a:t>
            </a:r>
            <a:r>
              <a:rPr kumimoji="1" lang="en-US" altLang="zh-CN" sz="3200" b="1" i="0" u="none" strike="noStrike" kern="1200" cap="none" spc="0" normalizeH="0" baseline="0" noProof="0" smtClean="0">
                <a:ln>
                  <a:noFill/>
                </a:ln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b)(a+b) ;</a:t>
            </a:r>
            <a:endParaRPr kumimoji="1" lang="en-US" altLang="zh-CN" sz="3200" b="1" i="0" u="none" strike="noStrike" kern="1200" cap="none" spc="0" normalizeH="0" baseline="0" noProof="0" smtClean="0">
              <a:ln>
                <a:noFill/>
              </a:ln>
              <a:solidFill>
                <a:srgbClr val="000099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  <a:p>
            <a:pPr marL="457200" marR="0" lvl="0" indent="-45720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15000"/>
              </a:spcAft>
              <a:buClrTx/>
              <a:buSzTx/>
              <a:buFontTx/>
              <a:buNone/>
              <a:defRPr/>
            </a:pPr>
            <a:r>
              <a:rPr kumimoji="1" lang="en-US" altLang="zh-CN" sz="3200" b="1" i="0" u="none" strike="noStrike" kern="120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(5)</a:t>
            </a:r>
            <a:r>
              <a:rPr kumimoji="1" lang="en-US" altLang="zh-CN" sz="3200" b="1" i="0" u="none" strike="noStrike" kern="1200" cap="none" spc="0" normalizeH="0" baseline="0" noProof="0" smtClean="0">
                <a:ln>
                  <a:noFill/>
                </a:ln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 (</a:t>
            </a:r>
            <a:r>
              <a:rPr kumimoji="1" lang="en-US" altLang="zh-CN" sz="3200" b="1" i="0" u="none" strike="noStrike" kern="1200" cap="none" spc="0" normalizeH="0" baseline="0" noProof="0" smtClean="0">
                <a:ln>
                  <a:noFill/>
                </a:ln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  <a:sym typeface="Symbol" panose="05050102010706020507" pitchFamily="18" charset="2"/>
              </a:rPr>
              <a:t></a:t>
            </a:r>
            <a:r>
              <a:rPr kumimoji="1" lang="en-US" altLang="zh-CN" sz="3200" b="1" i="0" u="none" strike="noStrike" kern="1200" cap="none" spc="0" normalizeH="0" baseline="0" noProof="0" smtClean="0">
                <a:ln>
                  <a:noFill/>
                </a:ln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2x+y)(y</a:t>
            </a:r>
            <a:r>
              <a:rPr kumimoji="0" lang="en-US" altLang="zh-CN" sz="2800" b="1" i="0" u="none" strike="noStrike" kern="1200" cap="none" spc="0" normalizeH="0" baseline="0" noProof="0" smtClean="0">
                <a:ln>
                  <a:noFill/>
                </a:ln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−</a:t>
            </a:r>
            <a:r>
              <a:rPr kumimoji="1" lang="en-US" altLang="zh-CN" sz="3200" b="1" i="0" u="none" strike="noStrike" kern="1200" cap="none" spc="0" normalizeH="0" baseline="0" noProof="0" smtClean="0">
                <a:ln>
                  <a:noFill/>
                </a:ln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2x). </a:t>
            </a:r>
            <a:endParaRPr kumimoji="1" lang="en-US" altLang="zh-CN" sz="3200" b="1" i="0" u="none" strike="noStrike" kern="1200" cap="none" spc="0" normalizeH="0" baseline="0" noProof="0" smtClean="0">
              <a:ln>
                <a:noFill/>
              </a:ln>
              <a:solidFill>
                <a:srgbClr val="000099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8437" name="Rectangle 5" descr="PE03255_"/>
          <p:cNvSpPr/>
          <p:nvPr/>
        </p:nvSpPr>
        <p:spPr>
          <a:xfrm>
            <a:off x="0" y="4191000"/>
            <a:ext cx="9144000" cy="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13318" name="Rectangle 6" descr="PE03255_"/>
          <p:cNvSpPr>
            <a:spLocks noChangeArrowheads="1"/>
          </p:cNvSpPr>
          <p:nvPr/>
        </p:nvSpPr>
        <p:spPr bwMode="auto">
          <a:xfrm>
            <a:off x="4038600" y="2539048"/>
            <a:ext cx="1447800" cy="519113"/>
          </a:xfrm>
          <a:prstGeom prst="rect">
            <a:avLst/>
          </a:prstGeom>
          <a:noFill/>
          <a:ln w="9525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en-US" altLang="zh-CN" sz="2800" b="1" i="0" u="none" strike="noStrike" kern="1200" cap="none" spc="0" normalizeH="0" baseline="0" noProof="0" smtClean="0">
                <a:ln>
                  <a:noFill/>
                </a:ln>
                <a:solidFill>
                  <a:srgbClr val="66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华文中宋" pitchFamily="2" charset="-122"/>
                <a:ea typeface="华文中宋" pitchFamily="2" charset="-122"/>
                <a:cs typeface="+mn-cs"/>
              </a:rPr>
              <a:t>(</a:t>
            </a:r>
            <a:r>
              <a:rPr kumimoji="1" lang="zh-CN" altLang="en-US" sz="2800" b="1" i="0" u="none" strike="noStrike" kern="1200" cap="none" spc="0" normalizeH="0" baseline="0" noProof="0" smtClean="0">
                <a:ln>
                  <a:noFill/>
                </a:ln>
                <a:solidFill>
                  <a:srgbClr val="66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华文中宋" pitchFamily="2" charset="-122"/>
                <a:ea typeface="华文中宋" pitchFamily="2" charset="-122"/>
                <a:cs typeface="+mn-cs"/>
              </a:rPr>
              <a:t>不能</a:t>
            </a:r>
            <a:r>
              <a:rPr kumimoji="1" lang="en-US" altLang="zh-CN" sz="2800" b="1" i="0" u="none" strike="noStrike" kern="1200" cap="none" spc="0" normalizeH="0" baseline="0" noProof="0" smtClean="0">
                <a:ln>
                  <a:noFill/>
                </a:ln>
                <a:solidFill>
                  <a:srgbClr val="66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华文中宋" pitchFamily="2" charset="-122"/>
                <a:ea typeface="华文中宋" pitchFamily="2" charset="-122"/>
                <a:cs typeface="+mn-cs"/>
              </a:rPr>
              <a:t>) </a:t>
            </a:r>
            <a:endParaRPr kumimoji="1" lang="en-US" altLang="zh-CN" sz="2800" b="1" i="0" u="none" strike="noStrike" kern="1200" cap="none" spc="0" normalizeH="0" baseline="0" noProof="0" smtClean="0">
              <a:ln>
                <a:noFill/>
              </a:ln>
              <a:solidFill>
                <a:srgbClr val="663300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华文中宋" pitchFamily="2" charset="-122"/>
              <a:ea typeface="华文中宋" pitchFamily="2" charset="-122"/>
              <a:cs typeface="+mn-cs"/>
            </a:endParaRPr>
          </a:p>
        </p:txBody>
      </p:sp>
      <p:sp>
        <p:nvSpPr>
          <p:cNvPr id="13319" name="Rectangle 7" descr="PE03255_"/>
          <p:cNvSpPr>
            <a:spLocks noChangeArrowheads="1"/>
          </p:cNvSpPr>
          <p:nvPr/>
        </p:nvSpPr>
        <p:spPr bwMode="auto">
          <a:xfrm>
            <a:off x="0" y="1028700"/>
            <a:ext cx="9144000" cy="953135"/>
          </a:xfrm>
          <a:prstGeom prst="rect">
            <a:avLst/>
          </a:prstGeom>
          <a:noFill/>
          <a:ln w="9525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zh-CN" altLang="en-US" sz="28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华文中宋" pitchFamily="2" charset="-122"/>
                <a:ea typeface="华文中宋" pitchFamily="2" charset="-122"/>
                <a:cs typeface="+mn-cs"/>
              </a:rPr>
              <a:t>例</a:t>
            </a:r>
            <a:r>
              <a:rPr kumimoji="1" lang="en-US" altLang="zh-CN" sz="28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华文中宋" pitchFamily="2" charset="-122"/>
                <a:ea typeface="华文中宋" pitchFamily="2" charset="-122"/>
                <a:cs typeface="+mn-cs"/>
              </a:rPr>
              <a:t>3.</a:t>
            </a:r>
            <a:r>
              <a:rPr kumimoji="1" lang="zh-CN" altLang="en-US" sz="28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华文中宋" pitchFamily="2" charset="-122"/>
                <a:ea typeface="华文中宋" pitchFamily="2" charset="-122"/>
                <a:cs typeface="+mn-cs"/>
              </a:rPr>
              <a:t>下列式子可用平方差公式计算吗</a:t>
            </a:r>
            <a:r>
              <a:rPr kumimoji="1" lang="en-US" altLang="zh-CN" sz="28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华文中宋" pitchFamily="2" charset="-122"/>
                <a:ea typeface="华文中宋" pitchFamily="2" charset="-122"/>
                <a:cs typeface="+mn-cs"/>
              </a:rPr>
              <a:t>? </a:t>
            </a:r>
            <a:r>
              <a:rPr kumimoji="1" lang="zh-CN" altLang="en-US" sz="28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华文中宋" pitchFamily="2" charset="-122"/>
                <a:ea typeface="华文中宋" pitchFamily="2" charset="-122"/>
                <a:cs typeface="+mn-cs"/>
              </a:rPr>
              <a:t>为什么</a:t>
            </a:r>
            <a:r>
              <a:rPr kumimoji="1" lang="en-US" altLang="zh-CN" sz="28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华文中宋" pitchFamily="2" charset="-122"/>
                <a:ea typeface="华文中宋" pitchFamily="2" charset="-122"/>
                <a:cs typeface="+mn-cs"/>
              </a:rPr>
              <a:t>? </a:t>
            </a:r>
            <a:r>
              <a:rPr kumimoji="1" lang="zh-CN" altLang="en-US" sz="28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华文中宋" pitchFamily="2" charset="-122"/>
                <a:ea typeface="华文中宋" pitchFamily="2" charset="-122"/>
                <a:cs typeface="+mn-cs"/>
              </a:rPr>
              <a:t>如果能够，怎样计算</a:t>
            </a:r>
            <a:r>
              <a:rPr kumimoji="1" lang="en-US" altLang="zh-CN" sz="28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华文中宋" pitchFamily="2" charset="-122"/>
                <a:ea typeface="华文中宋" pitchFamily="2" charset="-122"/>
                <a:cs typeface="+mn-cs"/>
              </a:rPr>
              <a:t>? </a:t>
            </a:r>
            <a:endParaRPr kumimoji="1" lang="en-US" altLang="zh-CN" sz="2800" b="1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华文中宋" pitchFamily="2" charset="-122"/>
              <a:ea typeface="华文中宋" pitchFamily="2" charset="-122"/>
              <a:cs typeface="+mn-cs"/>
            </a:endParaRPr>
          </a:p>
        </p:txBody>
      </p:sp>
      <p:sp>
        <p:nvSpPr>
          <p:cNvPr id="13320" name="Rectangle 8" descr="PE03255_"/>
          <p:cNvSpPr>
            <a:spLocks noChangeArrowheads="1"/>
          </p:cNvSpPr>
          <p:nvPr/>
        </p:nvSpPr>
        <p:spPr bwMode="auto">
          <a:xfrm>
            <a:off x="4038600" y="3169285"/>
            <a:ext cx="1447800" cy="519113"/>
          </a:xfrm>
          <a:prstGeom prst="rect">
            <a:avLst/>
          </a:prstGeom>
          <a:noFill/>
          <a:ln w="9525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1" i="0" u="none" strike="noStrike" kern="1200" cap="none" spc="0" normalizeH="0" baseline="0" noProof="0" smtClean="0">
                <a:ln>
                  <a:noFill/>
                </a:ln>
                <a:solidFill>
                  <a:srgbClr val="66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华文中宋" pitchFamily="2" charset="-122"/>
                <a:ea typeface="华文中宋" pitchFamily="2" charset="-122"/>
                <a:cs typeface="+mn-cs"/>
              </a:rPr>
              <a:t>(</a:t>
            </a:r>
            <a:r>
              <a:rPr kumimoji="0" lang="zh-CN" altLang="en-US" sz="2800" b="1" i="0" u="none" strike="noStrike" kern="1200" cap="none" spc="0" normalizeH="0" baseline="0" noProof="0" smtClean="0">
                <a:ln>
                  <a:noFill/>
                </a:ln>
                <a:solidFill>
                  <a:srgbClr val="66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华文中宋" pitchFamily="2" charset="-122"/>
                <a:ea typeface="华文中宋" pitchFamily="2" charset="-122"/>
                <a:cs typeface="+mn-cs"/>
              </a:rPr>
              <a:t>不能</a:t>
            </a:r>
            <a:r>
              <a:rPr kumimoji="0" lang="en-US" altLang="zh-CN" sz="2800" b="1" i="0" u="none" strike="noStrike" kern="1200" cap="none" spc="0" normalizeH="0" baseline="0" noProof="0" smtClean="0">
                <a:ln>
                  <a:noFill/>
                </a:ln>
                <a:solidFill>
                  <a:srgbClr val="66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华文中宋" pitchFamily="2" charset="-122"/>
                <a:ea typeface="华文中宋" pitchFamily="2" charset="-122"/>
                <a:cs typeface="+mn-cs"/>
              </a:rPr>
              <a:t>) </a:t>
            </a:r>
            <a:endParaRPr kumimoji="0" lang="en-US" altLang="zh-CN" sz="2800" b="1" i="0" u="none" strike="noStrike" kern="1200" cap="none" spc="0" normalizeH="0" baseline="0" noProof="0" smtClean="0">
              <a:ln>
                <a:noFill/>
              </a:ln>
              <a:solidFill>
                <a:srgbClr val="663300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华文中宋" pitchFamily="2" charset="-122"/>
              <a:ea typeface="华文中宋" pitchFamily="2" charset="-122"/>
              <a:cs typeface="+mn-cs"/>
            </a:endParaRPr>
          </a:p>
        </p:txBody>
      </p:sp>
      <p:sp>
        <p:nvSpPr>
          <p:cNvPr id="13321" name="Rectangle 9" descr="PE03255_"/>
          <p:cNvSpPr>
            <a:spLocks noChangeArrowheads="1"/>
          </p:cNvSpPr>
          <p:nvPr/>
        </p:nvSpPr>
        <p:spPr bwMode="auto">
          <a:xfrm>
            <a:off x="4038600" y="3838893"/>
            <a:ext cx="1447800" cy="519113"/>
          </a:xfrm>
          <a:prstGeom prst="rect">
            <a:avLst/>
          </a:prstGeom>
          <a:noFill/>
          <a:ln w="9525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1" i="0" u="none" strike="noStrike" kern="1200" cap="none" spc="0" normalizeH="0" baseline="0" noProof="0" smtClean="0">
                <a:ln>
                  <a:noFill/>
                </a:ln>
                <a:solidFill>
                  <a:srgbClr val="66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华文中宋" pitchFamily="2" charset="-122"/>
                <a:ea typeface="华文中宋" pitchFamily="2" charset="-122"/>
                <a:cs typeface="+mn-cs"/>
              </a:rPr>
              <a:t>(</a:t>
            </a:r>
            <a:r>
              <a:rPr kumimoji="0" lang="zh-CN" altLang="en-US" sz="2800" b="1" i="0" u="none" strike="noStrike" kern="1200" cap="none" spc="0" normalizeH="0" baseline="0" noProof="0" smtClean="0">
                <a:ln>
                  <a:noFill/>
                </a:ln>
                <a:solidFill>
                  <a:srgbClr val="66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华文中宋" pitchFamily="2" charset="-122"/>
                <a:ea typeface="华文中宋" pitchFamily="2" charset="-122"/>
                <a:cs typeface="+mn-cs"/>
              </a:rPr>
              <a:t>不能</a:t>
            </a:r>
            <a:r>
              <a:rPr kumimoji="0" lang="en-US" altLang="zh-CN" sz="2800" b="1" i="0" u="none" strike="noStrike" kern="1200" cap="none" spc="0" normalizeH="0" baseline="0" noProof="0" smtClean="0">
                <a:ln>
                  <a:noFill/>
                </a:ln>
                <a:solidFill>
                  <a:srgbClr val="66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华文中宋" pitchFamily="2" charset="-122"/>
                <a:ea typeface="华文中宋" pitchFamily="2" charset="-122"/>
                <a:cs typeface="+mn-cs"/>
              </a:rPr>
              <a:t>) </a:t>
            </a:r>
            <a:endParaRPr kumimoji="0" lang="en-US" altLang="zh-CN" sz="2800" b="1" i="0" u="none" strike="noStrike" kern="1200" cap="none" spc="0" normalizeH="0" baseline="0" noProof="0" smtClean="0">
              <a:ln>
                <a:noFill/>
              </a:ln>
              <a:solidFill>
                <a:srgbClr val="663300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华文中宋" pitchFamily="2" charset="-122"/>
              <a:ea typeface="华文中宋" pitchFamily="2" charset="-122"/>
              <a:cs typeface="+mn-cs"/>
            </a:endParaRPr>
          </a:p>
        </p:txBody>
      </p:sp>
      <p:sp>
        <p:nvSpPr>
          <p:cNvPr id="13322" name="Rectangle 10" descr="PE03255_"/>
          <p:cNvSpPr>
            <a:spLocks noChangeArrowheads="1"/>
          </p:cNvSpPr>
          <p:nvPr/>
        </p:nvSpPr>
        <p:spPr bwMode="auto">
          <a:xfrm>
            <a:off x="4038600" y="4511675"/>
            <a:ext cx="1447800" cy="519113"/>
          </a:xfrm>
          <a:prstGeom prst="rect">
            <a:avLst/>
          </a:prstGeom>
          <a:noFill/>
          <a:ln w="9525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1" i="0" u="none" strike="noStrike" kern="1200" cap="none" spc="0" normalizeH="0" baseline="0" noProof="0" smtClean="0">
                <a:ln>
                  <a:noFill/>
                </a:ln>
                <a:solidFill>
                  <a:srgbClr val="66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华文中宋" pitchFamily="2" charset="-122"/>
                <a:ea typeface="华文中宋" pitchFamily="2" charset="-122"/>
                <a:cs typeface="+mn-cs"/>
              </a:rPr>
              <a:t>(</a:t>
            </a:r>
            <a:r>
              <a:rPr kumimoji="0" lang="zh-CN" altLang="en-US" sz="2800" b="1" i="0" u="none" strike="noStrike" kern="1200" cap="none" spc="0" normalizeH="0" baseline="0" noProof="0" smtClean="0">
                <a:ln>
                  <a:noFill/>
                </a:ln>
                <a:solidFill>
                  <a:srgbClr val="66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华文中宋" pitchFamily="2" charset="-122"/>
                <a:ea typeface="华文中宋" pitchFamily="2" charset="-122"/>
                <a:cs typeface="+mn-cs"/>
              </a:rPr>
              <a:t>能</a:t>
            </a:r>
            <a:r>
              <a:rPr kumimoji="0" lang="en-US" altLang="zh-CN" sz="2800" b="1" i="0" u="none" strike="noStrike" kern="1200" cap="none" spc="0" normalizeH="0" baseline="0" noProof="0" smtClean="0">
                <a:ln>
                  <a:noFill/>
                </a:ln>
                <a:solidFill>
                  <a:srgbClr val="66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华文中宋" pitchFamily="2" charset="-122"/>
                <a:ea typeface="华文中宋" pitchFamily="2" charset="-122"/>
                <a:cs typeface="+mn-cs"/>
              </a:rPr>
              <a:t>) </a:t>
            </a:r>
            <a:endParaRPr kumimoji="0" lang="en-US" altLang="zh-CN" sz="2800" b="1" i="0" u="none" strike="noStrike" kern="1200" cap="none" spc="0" normalizeH="0" baseline="0" noProof="0" smtClean="0">
              <a:ln>
                <a:noFill/>
              </a:ln>
              <a:solidFill>
                <a:srgbClr val="663300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华文中宋" pitchFamily="2" charset="-122"/>
              <a:ea typeface="华文中宋" pitchFamily="2" charset="-122"/>
              <a:cs typeface="+mn-cs"/>
            </a:endParaRPr>
          </a:p>
        </p:txBody>
      </p:sp>
      <p:sp>
        <p:nvSpPr>
          <p:cNvPr id="13323" name="Rectangle 11" descr="PE03255_"/>
          <p:cNvSpPr>
            <a:spLocks noChangeArrowheads="1"/>
          </p:cNvSpPr>
          <p:nvPr/>
        </p:nvSpPr>
        <p:spPr bwMode="auto">
          <a:xfrm>
            <a:off x="4859338" y="4508500"/>
            <a:ext cx="2514600" cy="519113"/>
          </a:xfrm>
          <a:prstGeom prst="rect">
            <a:avLst/>
          </a:prstGeom>
          <a:noFill/>
          <a:ln w="9525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1" i="0" u="none" strike="noStrike" kern="1200" cap="none" spc="0" normalizeH="0" baseline="0" noProof="0" smtClean="0">
                <a:ln>
                  <a:noFill/>
                </a:ln>
                <a:solidFill>
                  <a:srgbClr val="66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−</a:t>
            </a:r>
            <a:r>
              <a:rPr kumimoji="0" lang="en-US" altLang="zh-CN" sz="2800" b="1" i="0" u="none" strike="noStrike" kern="1200" cap="none" spc="0" normalizeH="0" baseline="0" noProof="0" smtClean="0">
                <a:ln>
                  <a:noFill/>
                </a:ln>
                <a:solidFill>
                  <a:srgbClr val="66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imes New Roman" panose="02020603050405020304" pitchFamily="18" charset="0"/>
                <a:ea typeface="楷体_GB2312" pitchFamily="49" charset="-122"/>
                <a:cs typeface="+mn-cs"/>
              </a:rPr>
              <a:t>(</a:t>
            </a:r>
            <a:r>
              <a:rPr kumimoji="0" lang="en-US" altLang="zh-CN" sz="2800" b="1" i="1" u="none" strike="noStrike" kern="1200" cap="none" spc="0" normalizeH="0" baseline="0" noProof="0" smtClean="0">
                <a:ln>
                  <a:noFill/>
                </a:ln>
                <a:solidFill>
                  <a:srgbClr val="66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imes New Roman" panose="02020603050405020304" pitchFamily="18" charset="0"/>
                <a:ea typeface="华文中宋" pitchFamily="2" charset="-122"/>
                <a:cs typeface="+mn-cs"/>
                <a:sym typeface="Webdings" panose="05030102010509060703" pitchFamily="18" charset="2"/>
              </a:rPr>
              <a:t>a</a:t>
            </a:r>
            <a:r>
              <a:rPr kumimoji="0" lang="en-US" altLang="zh-CN" sz="2800" b="1" i="0" u="none" strike="noStrike" kern="1200" cap="none" spc="0" normalizeH="0" baseline="30000" noProof="0" smtClean="0">
                <a:ln>
                  <a:noFill/>
                </a:ln>
                <a:solidFill>
                  <a:srgbClr val="66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imes New Roman" panose="02020603050405020304" pitchFamily="18" charset="0"/>
                <a:ea typeface="华文中宋" pitchFamily="2" charset="-122"/>
                <a:cs typeface="+mn-cs"/>
                <a:sym typeface="Webdings" panose="05030102010509060703" pitchFamily="18" charset="2"/>
              </a:rPr>
              <a:t>2</a:t>
            </a:r>
            <a:r>
              <a:rPr kumimoji="0" lang="en-US" altLang="zh-CN" sz="2800" b="1" i="1" u="none" strike="noStrike" kern="1200" cap="none" spc="0" normalizeH="0" baseline="0" noProof="0" smtClean="0">
                <a:ln>
                  <a:noFill/>
                </a:ln>
                <a:solidFill>
                  <a:srgbClr val="66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imes New Roman" panose="02020603050405020304" pitchFamily="18" charset="0"/>
                <a:ea typeface="华文中宋" pitchFamily="2" charset="-122"/>
                <a:cs typeface="+mn-cs"/>
                <a:sym typeface="Webdings" panose="05030102010509060703" pitchFamily="18" charset="2"/>
              </a:rPr>
              <a:t> </a:t>
            </a:r>
            <a:r>
              <a:rPr kumimoji="0" lang="en-US" altLang="zh-CN" sz="2800" b="1" i="0" u="none" strike="noStrike" kern="1200" cap="none" spc="0" normalizeH="0" baseline="0" noProof="0" smtClean="0">
                <a:ln>
                  <a:noFill/>
                </a:ln>
                <a:solidFill>
                  <a:srgbClr val="66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−</a:t>
            </a:r>
            <a:r>
              <a:rPr kumimoji="0" lang="en-US" altLang="zh-CN" sz="2800" b="1" i="1" u="none" strike="noStrike" kern="1200" cap="none" spc="0" normalizeH="0" baseline="0" noProof="0" smtClean="0">
                <a:ln>
                  <a:noFill/>
                </a:ln>
                <a:solidFill>
                  <a:srgbClr val="66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Book Antiqua" pitchFamily="18" charset="0"/>
                <a:ea typeface="宋体" panose="02010600030101010101" pitchFamily="2" charset="-122"/>
                <a:cs typeface="+mn-cs"/>
              </a:rPr>
              <a:t>b</a:t>
            </a:r>
            <a:r>
              <a:rPr kumimoji="0" lang="en-US" altLang="zh-CN" sz="2800" b="1" i="0" u="none" strike="noStrike" kern="1200" cap="none" spc="0" normalizeH="0" baseline="30000" noProof="0" smtClean="0">
                <a:ln>
                  <a:noFill/>
                </a:ln>
                <a:solidFill>
                  <a:srgbClr val="66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2</a:t>
            </a:r>
            <a:r>
              <a:rPr kumimoji="0" lang="en-US" altLang="zh-CN" sz="2800" b="1" i="0" u="none" strike="noStrike" kern="1200" cap="none" spc="0" normalizeH="0" baseline="0" noProof="0" smtClean="0">
                <a:ln>
                  <a:noFill/>
                </a:ln>
                <a:solidFill>
                  <a:srgbClr val="66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imes New Roman" panose="02020603050405020304" pitchFamily="18" charset="0"/>
                <a:ea typeface="楷体_GB2312" pitchFamily="49" charset="-122"/>
                <a:cs typeface="+mn-cs"/>
              </a:rPr>
              <a:t>)</a:t>
            </a:r>
            <a:r>
              <a:rPr kumimoji="0" lang="en-US" altLang="zh-CN" sz="2800" b="1" i="0" u="none" strike="noStrike" kern="1200" cap="none" spc="0" normalizeH="0" baseline="0" noProof="0" smtClean="0">
                <a:ln>
                  <a:noFill/>
                </a:ln>
                <a:solidFill>
                  <a:srgbClr val="66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Lucida Sans Unicode" panose="020B0602030504020204" pitchFamily="34" charset="0"/>
                <a:ea typeface="幼圆" pitchFamily="49" charset="-122"/>
                <a:cs typeface="+mn-cs"/>
              </a:rPr>
              <a:t>=</a:t>
            </a:r>
            <a:r>
              <a:rPr kumimoji="0" lang="en-US" altLang="zh-CN" sz="2800" b="1" i="0" u="none" strike="noStrike" kern="1200" cap="none" spc="0" normalizeH="0" baseline="0" noProof="0" smtClean="0">
                <a:ln>
                  <a:noFill/>
                </a:ln>
                <a:solidFill>
                  <a:srgbClr val="66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imes New Roman" panose="02020603050405020304" pitchFamily="18" charset="0"/>
                <a:ea typeface="楷体_GB2312" pitchFamily="49" charset="-122"/>
                <a:cs typeface="+mn-cs"/>
              </a:rPr>
              <a:t> </a:t>
            </a:r>
            <a:endParaRPr kumimoji="0" lang="en-US" altLang="zh-CN" sz="2800" b="1" i="0" u="none" strike="noStrike" kern="1200" cap="none" spc="0" normalizeH="0" baseline="0" noProof="0" smtClean="0">
              <a:ln>
                <a:noFill/>
              </a:ln>
              <a:solidFill>
                <a:srgbClr val="663300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Times New Roman" panose="02020603050405020304" pitchFamily="18" charset="0"/>
              <a:ea typeface="楷体_GB2312" pitchFamily="49" charset="-122"/>
              <a:cs typeface="+mn-cs"/>
            </a:endParaRPr>
          </a:p>
        </p:txBody>
      </p:sp>
      <p:sp>
        <p:nvSpPr>
          <p:cNvPr id="13324" name="Rectangle 12" descr="PE03255_"/>
          <p:cNvSpPr>
            <a:spLocks noChangeArrowheads="1"/>
          </p:cNvSpPr>
          <p:nvPr/>
        </p:nvSpPr>
        <p:spPr bwMode="auto">
          <a:xfrm>
            <a:off x="6629400" y="4481513"/>
            <a:ext cx="2514600" cy="579438"/>
          </a:xfrm>
          <a:prstGeom prst="rect">
            <a:avLst/>
          </a:prstGeom>
          <a:noFill/>
          <a:ln w="9525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1" i="0" u="none" strike="noStrike" kern="1200" cap="none" spc="0" normalizeH="0" baseline="0" noProof="0" smtClean="0">
                <a:ln>
                  <a:noFill/>
                </a:ln>
                <a:solidFill>
                  <a:srgbClr val="66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−</a:t>
            </a:r>
            <a:r>
              <a:rPr kumimoji="0" lang="en-US" altLang="zh-CN" sz="2800" b="1" i="1" u="none" strike="noStrike" kern="1200" cap="none" spc="0" normalizeH="0" baseline="0" noProof="0" smtClean="0">
                <a:ln>
                  <a:noFill/>
                </a:ln>
                <a:solidFill>
                  <a:srgbClr val="66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imes New Roman" panose="02020603050405020304" pitchFamily="18" charset="0"/>
                <a:ea typeface="华文中宋" pitchFamily="2" charset="-122"/>
                <a:cs typeface="+mn-cs"/>
                <a:sym typeface="Webdings" panose="05030102010509060703" pitchFamily="18" charset="2"/>
              </a:rPr>
              <a:t>a</a:t>
            </a:r>
            <a:r>
              <a:rPr kumimoji="0" lang="en-US" altLang="zh-CN" sz="2800" b="1" i="0" u="none" strike="noStrike" kern="1200" cap="none" spc="0" normalizeH="0" baseline="30000" noProof="0" smtClean="0">
                <a:ln>
                  <a:noFill/>
                </a:ln>
                <a:solidFill>
                  <a:srgbClr val="66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imes New Roman" panose="02020603050405020304" pitchFamily="18" charset="0"/>
                <a:ea typeface="华文中宋" pitchFamily="2" charset="-122"/>
                <a:cs typeface="+mn-cs"/>
                <a:sym typeface="Webdings" panose="05030102010509060703" pitchFamily="18" charset="2"/>
              </a:rPr>
              <a:t>2</a:t>
            </a:r>
            <a:r>
              <a:rPr kumimoji="0" lang="en-US" altLang="zh-CN" sz="2800" b="1" i="1" u="none" strike="noStrike" kern="1200" cap="none" spc="0" normalizeH="0" baseline="0" noProof="0" smtClean="0">
                <a:ln>
                  <a:noFill/>
                </a:ln>
                <a:solidFill>
                  <a:srgbClr val="66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imes New Roman" panose="02020603050405020304" pitchFamily="18" charset="0"/>
                <a:ea typeface="华文中宋" pitchFamily="2" charset="-122"/>
                <a:cs typeface="+mn-cs"/>
                <a:sym typeface="Webdings" panose="05030102010509060703" pitchFamily="18" charset="2"/>
              </a:rPr>
              <a:t> </a:t>
            </a:r>
            <a:r>
              <a:rPr kumimoji="1" lang="en-US" altLang="zh-CN" sz="3200" b="1" i="0" u="none" strike="noStrike" kern="1200" cap="none" spc="0" normalizeH="0" baseline="0" noProof="0" smtClean="0">
                <a:ln>
                  <a:noFill/>
                </a:ln>
                <a:solidFill>
                  <a:srgbClr val="66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+</a:t>
            </a:r>
            <a:r>
              <a:rPr kumimoji="0" lang="en-US" altLang="zh-CN" sz="2800" b="1" i="0" u="none" strike="noStrike" kern="1200" cap="none" spc="0" normalizeH="0" baseline="0" noProof="0" smtClean="0">
                <a:ln>
                  <a:noFill/>
                </a:ln>
                <a:solidFill>
                  <a:srgbClr val="66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</a:t>
            </a:r>
            <a:r>
              <a:rPr kumimoji="0" lang="en-US" altLang="zh-CN" sz="2800" b="1" i="1" u="none" strike="noStrike" kern="1200" cap="none" spc="0" normalizeH="0" baseline="0" noProof="0" smtClean="0">
                <a:ln>
                  <a:noFill/>
                </a:ln>
                <a:solidFill>
                  <a:srgbClr val="66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Book Antiqua" pitchFamily="18" charset="0"/>
                <a:ea typeface="宋体" panose="02010600030101010101" pitchFamily="2" charset="-122"/>
                <a:cs typeface="+mn-cs"/>
              </a:rPr>
              <a:t>b</a:t>
            </a:r>
            <a:r>
              <a:rPr kumimoji="0" lang="en-US" altLang="zh-CN" sz="2800" b="1" i="0" u="none" strike="noStrike" kern="1200" cap="none" spc="0" normalizeH="0" baseline="30000" noProof="0" smtClean="0">
                <a:ln>
                  <a:noFill/>
                </a:ln>
                <a:solidFill>
                  <a:srgbClr val="66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2 </a:t>
            </a:r>
            <a:r>
              <a:rPr kumimoji="0" lang="en-US" altLang="zh-CN" sz="2800" b="1" i="0" u="none" strike="noStrike" kern="1200" cap="none" spc="0" normalizeH="0" baseline="0" noProof="0" smtClean="0">
                <a:ln>
                  <a:noFill/>
                </a:ln>
                <a:solidFill>
                  <a:srgbClr val="66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;</a:t>
            </a:r>
            <a:endParaRPr kumimoji="0" lang="en-US" altLang="zh-CN" sz="2800" b="1" i="0" u="none" strike="noStrike" kern="1200" cap="none" spc="0" normalizeH="0" baseline="0" noProof="0" smtClean="0">
              <a:ln>
                <a:noFill/>
              </a:ln>
              <a:solidFill>
                <a:srgbClr val="663300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Times New Roman" panose="02020603050405020304" pitchFamily="18" charset="0"/>
              <a:ea typeface="楷体_GB2312" pitchFamily="49" charset="-122"/>
              <a:cs typeface="+mn-cs"/>
            </a:endParaRPr>
          </a:p>
        </p:txBody>
      </p:sp>
      <p:sp>
        <p:nvSpPr>
          <p:cNvPr id="13325" name="Rectangle 13" descr="PE03255_"/>
          <p:cNvSpPr>
            <a:spLocks noChangeArrowheads="1"/>
          </p:cNvSpPr>
          <p:nvPr/>
        </p:nvSpPr>
        <p:spPr bwMode="auto">
          <a:xfrm>
            <a:off x="4038600" y="5166360"/>
            <a:ext cx="1524000" cy="521970"/>
          </a:xfrm>
          <a:prstGeom prst="rect">
            <a:avLst/>
          </a:prstGeom>
          <a:noFill/>
          <a:ln w="9525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sz="2800" i="0" u="none" strike="noStrike" kern="1200" cap="none" spc="0" normalizeH="0" baseline="0" noProof="0" smtClean="0">
                <a:ln>
                  <a:noFill/>
                </a:ln>
                <a:solidFill>
                  <a:srgbClr val="66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imes New Roman" panose="02020603050405020304" pitchFamily="18" charset="0"/>
                <a:ea typeface="楷体_GB2312" pitchFamily="49" charset="-122"/>
                <a:cs typeface="+mn-cs"/>
              </a:rPr>
              <a:t>(</a:t>
            </a:r>
            <a:r>
              <a:rPr kumimoji="0" lang="zh-CN" altLang="en-US" sz="2800" i="0" u="none" strike="noStrike" kern="1200" cap="none" spc="0" normalizeH="0" baseline="0" noProof="0" smtClean="0">
                <a:ln>
                  <a:noFill/>
                </a:ln>
                <a:solidFill>
                  <a:srgbClr val="66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imes New Roman" panose="02020603050405020304" pitchFamily="18" charset="0"/>
                <a:ea typeface="华文中宋" pitchFamily="2" charset="-122"/>
                <a:cs typeface="+mn-cs"/>
              </a:rPr>
              <a:t>不能</a:t>
            </a:r>
            <a:r>
              <a:rPr kumimoji="0" lang="en-US" altLang="zh-CN" sz="2800" i="0" u="none" strike="noStrike" kern="1200" cap="none" spc="0" normalizeH="0" baseline="0" noProof="0" smtClean="0">
                <a:ln>
                  <a:noFill/>
                </a:ln>
                <a:solidFill>
                  <a:srgbClr val="66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imes New Roman" panose="02020603050405020304" pitchFamily="18" charset="0"/>
                <a:ea typeface="楷体_GB2312" pitchFamily="49" charset="-122"/>
                <a:cs typeface="+mn-cs"/>
              </a:rPr>
              <a:t>) </a:t>
            </a:r>
            <a:endParaRPr kumimoji="0" lang="en-US" altLang="zh-CN" sz="2800" i="0" u="none" strike="noStrike" kern="1200" cap="none" spc="0" normalizeH="0" baseline="0" noProof="0" smtClean="0">
              <a:ln>
                <a:noFill/>
              </a:ln>
              <a:solidFill>
                <a:srgbClr val="663300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Times New Roman" panose="02020603050405020304" pitchFamily="18" charset="0"/>
              <a:ea typeface="楷体_GB2312" pitchFamily="49" charset="-122"/>
              <a:cs typeface="+mn-cs"/>
            </a:endParaRPr>
          </a:p>
        </p:txBody>
      </p:sp>
      <p:pic>
        <p:nvPicPr>
          <p:cNvPr id="18446" name="Picture 14" descr="MCj03432970000[1]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48525" y="4941888"/>
            <a:ext cx="1895475" cy="1916112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33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3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3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33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7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3318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>
                                            <p:txEl>
                                              <p:charRg st="0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3318">
                                            <p:txEl>
                                              <p:charRg st="0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0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3320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0">
                                            <p:txEl>
                                              <p:charRg st="0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13320">
                                            <p:txEl>
                                              <p:charRg st="0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1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13321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1">
                                            <p:txEl>
                                              <p:charRg st="0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13321">
                                            <p:txEl>
                                              <p:charRg st="0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2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13322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2">
                                            <p:txEl>
                                              <p:charRg st="0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13322">
                                            <p:txEl>
                                              <p:charRg st="0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3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13323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3">
                                            <p:txEl>
                                              <p:charRg st="0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13323">
                                            <p:txEl>
                                              <p:charRg st="0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4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13324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4">
                                            <p:txEl>
                                              <p:charRg st="0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500"/>
                                        <p:tgtEl>
                                          <p:spTgt spid="13324">
                                            <p:txEl>
                                              <p:charRg st="0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5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500"/>
                                        <p:tgtEl>
                                          <p:spTgt spid="13325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5">
                                            <p:txEl>
                                              <p:charRg st="0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8" dur="500"/>
                                        <p:tgtEl>
                                          <p:spTgt spid="13325">
                                            <p:txEl>
                                              <p:charRg st="0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6" grpId="0" bldLvl="0" animBg="1"/>
      <p:bldP spid="13318" grpId="0" build="p"/>
      <p:bldP spid="13319" grpId="0" bldLvl="0" animBg="1"/>
      <p:bldP spid="13320" grpId="0" build="p"/>
      <p:bldP spid="13321" grpId="0" build="p"/>
      <p:bldP spid="13322" grpId="0" build="p"/>
      <p:bldP spid="13323" grpId="0" build="p"/>
      <p:bldP spid="13324" grpId="0" build="p"/>
      <p:bldP spid="13325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3314" name="WordArt 6"/>
          <p:cNvSpPr>
            <a:spLocks noTextEdit="1"/>
          </p:cNvSpPr>
          <p:nvPr/>
        </p:nvSpPr>
        <p:spPr>
          <a:xfrm>
            <a:off x="533400" y="1468120"/>
            <a:ext cx="8077200" cy="2256790"/>
          </a:xfrm>
          <a:prstGeom prst="rect">
            <a:avLst/>
          </a:prstGeom>
        </p:spPr>
        <p:txBody>
          <a:bodyPr wrap="none" fromWordArt="1">
            <a:prstTxWarp prst="textFadeUp">
              <a:avLst>
                <a:gd name="adj" fmla="val 2120"/>
              </a:avLst>
            </a:prstTxWarp>
            <a:normAutofit/>
          </a:bodyPr>
          <a:p>
            <a:pPr algn="ctr"/>
            <a:r>
              <a:rPr lang="en-US" altLang="zh-CN" sz="9600" b="1" i="1">
                <a:ln w="12700" cap="flat" cmpd="sng">
                  <a:solidFill>
                    <a:schemeClr val="tx1"/>
                  </a:solidFill>
                  <a:prstDash val="solid"/>
                  <a:headEnd type="none" w="med" len="med"/>
                  <a:tailEnd type="none" w="med" len="med"/>
                </a:ln>
                <a:solidFill>
                  <a:srgbClr val="CC6600">
                    <a:alpha val="78038"/>
                  </a:srgbClr>
                </a:solidFill>
                <a:effectLst>
                  <a:outerShdw dist="35921" dir="2699999" sy="50000" rotWithShape="0">
                    <a:srgbClr val="875B0D">
                      <a:alpha val="70000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14.2.1</a:t>
            </a:r>
            <a:r>
              <a:rPr lang="zh-CN" altLang="en-US" sz="9600" b="1" i="1">
                <a:ln w="12700" cap="flat" cmpd="sng">
                  <a:solidFill>
                    <a:schemeClr val="tx1"/>
                  </a:solidFill>
                  <a:prstDash val="solid"/>
                  <a:headEnd type="none" w="med" len="med"/>
                  <a:tailEnd type="none" w="med" len="med"/>
                </a:ln>
                <a:solidFill>
                  <a:srgbClr val="CC6600">
                    <a:alpha val="78038"/>
                  </a:srgbClr>
                </a:solidFill>
                <a:effectLst>
                  <a:outerShdw dist="35921" dir="2699999" sy="50000" rotWithShape="0">
                    <a:srgbClr val="875B0D">
                      <a:alpha val="70000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乘法公式</a:t>
            </a:r>
            <a:endParaRPr lang="zh-CN" altLang="en-US" sz="9600" b="1" i="1">
              <a:ln w="12700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  <a:solidFill>
                <a:srgbClr val="CC6600">
                  <a:alpha val="78038"/>
                </a:srgbClr>
              </a:solidFill>
              <a:effectLst>
                <a:outerShdw dist="35921" dir="2699999" sy="50000" rotWithShape="0">
                  <a:srgbClr val="875B0D">
                    <a:alpha val="70000"/>
                  </a:srgbClr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>
          <a:noFill/>
          <a:ln>
            <a:noFill/>
          </a:ln>
          <a:effectLst/>
          <a:scene3d>
            <a:camera prst="orthographicFront"/>
            <a:lightRig rig="balanced" dir="t"/>
          </a:scene3d>
          <a:sp3d prstMaterial="plastic"/>
        </p:spPr>
        <p:txBody>
          <a:bodyPr vert="horz" anchor="ctr">
            <a:normAutofit fontScale="9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400" b="1" i="0" u="none" strike="noStrike" kern="1200" cap="all" spc="0" normalizeH="0" baseline="0" noProof="0">
                <a:ln>
                  <a:noFill/>
                </a:ln>
                <a:solidFill>
                  <a:srgbClr val="CC3300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观察下列多项式，并进行计算，你能发现什么规律？</a:t>
            </a:r>
            <a:r>
              <a:rPr kumimoji="0" lang="zh-CN" altLang="en-US" sz="3400" b="0" i="0" u="none" strike="noStrike" kern="1200" cap="all" spc="0" normalizeH="0" baseline="0" noProof="0">
                <a:ln>
                  <a:noFill/>
                </a:ln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 </a:t>
            </a:r>
            <a:endParaRPr kumimoji="0" lang="zh-CN" altLang="en-US" sz="3400" b="0" i="0" u="none" strike="noStrike" kern="1200" cap="all" spc="0" normalizeH="0" baseline="0" noProof="0">
              <a:ln>
                <a:noFill/>
              </a:ln>
              <a:solidFill>
                <a:schemeClr val="tx2"/>
              </a:solidFill>
              <a:effectLst>
                <a:reflection blurRad="12700" stA="48000" endA="300" endPos="55000" dir="5400000" sy="-90000" algn="bl" rotWithShape="0"/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27651" name="Rectangle 3"/>
          <p:cNvSpPr>
            <a:spLocks noGrp="1"/>
          </p:cNvSpPr>
          <p:nvPr>
            <p:ph sz="half" idx="1"/>
          </p:nvPr>
        </p:nvSpPr>
        <p:spPr>
          <a:xfrm>
            <a:off x="468313" y="1700213"/>
            <a:ext cx="4038600" cy="4679950"/>
          </a:xfrm>
        </p:spPr>
        <p:txBody>
          <a:bodyPr vert="horz" wrap="square" anchor="t"/>
          <a:p>
            <a:pPr>
              <a:buSzPct val="70000"/>
            </a:pPr>
            <a:r>
              <a:rPr kumimoji="0" lang="en-US" altLang="zh-CN" sz="3600" b="1" kern="1200" dirty="0">
                <a:latin typeface="+mn-lt"/>
                <a:ea typeface="+mn-ea"/>
                <a:cs typeface="+mn-cs"/>
              </a:rPr>
              <a:t>(x+1)(x-1)</a:t>
            </a:r>
            <a:endParaRPr kumimoji="0" lang="en-US" altLang="zh-CN" sz="3600" b="1" kern="1200" dirty="0">
              <a:latin typeface="+mn-lt"/>
              <a:ea typeface="+mn-ea"/>
              <a:cs typeface="+mn-cs"/>
            </a:endParaRPr>
          </a:p>
          <a:p>
            <a:pPr>
              <a:buClr>
                <a:schemeClr val="accent1"/>
              </a:buClr>
              <a:buSzPct val="70000"/>
              <a:buFont typeface="Wingdings" panose="05000000000000000000" pitchFamily="2" charset="2"/>
              <a:buNone/>
            </a:pPr>
            <a:r>
              <a:rPr kumimoji="0" lang="en-US" altLang="zh-CN" sz="3600" b="1" kern="1200" dirty="0">
                <a:solidFill>
                  <a:srgbClr val="0033CC"/>
                </a:solidFill>
                <a:latin typeface="+mn-lt"/>
                <a:ea typeface="+mn-ea"/>
                <a:cs typeface="+mn-cs"/>
              </a:rPr>
              <a:t>=x</a:t>
            </a:r>
            <a:r>
              <a:rPr kumimoji="0" lang="en-US" altLang="zh-CN" sz="3600" b="1" kern="1200" baseline="30000" dirty="0">
                <a:solidFill>
                  <a:srgbClr val="0033CC"/>
                </a:solidFill>
                <a:latin typeface="+mn-lt"/>
                <a:ea typeface="+mn-ea"/>
                <a:cs typeface="+mn-cs"/>
              </a:rPr>
              <a:t>2</a:t>
            </a:r>
            <a:r>
              <a:rPr kumimoji="0" lang="en-US" altLang="zh-CN" sz="3600" b="1" kern="1200" dirty="0">
                <a:solidFill>
                  <a:srgbClr val="0033CC"/>
                </a:solidFill>
                <a:latin typeface="+mn-lt"/>
                <a:ea typeface="+mn-ea"/>
                <a:cs typeface="+mn-cs"/>
              </a:rPr>
              <a:t>-x+x-1</a:t>
            </a:r>
            <a:endParaRPr kumimoji="0" lang="en-US" altLang="zh-CN" sz="3600" b="1" kern="1200" dirty="0">
              <a:solidFill>
                <a:srgbClr val="0033CC"/>
              </a:solidFill>
              <a:latin typeface="+mn-lt"/>
              <a:ea typeface="+mn-ea"/>
              <a:cs typeface="+mn-cs"/>
            </a:endParaRPr>
          </a:p>
          <a:p>
            <a:pPr>
              <a:buClr>
                <a:schemeClr val="accent1"/>
              </a:buClr>
              <a:buSzPct val="70000"/>
              <a:buFont typeface="Wingdings" panose="05000000000000000000" pitchFamily="2" charset="2"/>
              <a:buNone/>
            </a:pPr>
            <a:r>
              <a:rPr kumimoji="0" lang="en-US" altLang="zh-CN" sz="3600" b="1" kern="1200" dirty="0">
                <a:solidFill>
                  <a:srgbClr val="0033CC"/>
                </a:solidFill>
                <a:latin typeface="+mn-lt"/>
                <a:ea typeface="+mn-ea"/>
                <a:cs typeface="+mn-cs"/>
              </a:rPr>
              <a:t>=x</a:t>
            </a:r>
            <a:r>
              <a:rPr kumimoji="0" lang="en-US" altLang="zh-CN" sz="3600" b="1" kern="1200" baseline="30000" dirty="0">
                <a:solidFill>
                  <a:srgbClr val="0033CC"/>
                </a:solidFill>
                <a:latin typeface="+mn-lt"/>
                <a:ea typeface="+mn-ea"/>
                <a:cs typeface="+mn-cs"/>
              </a:rPr>
              <a:t>2</a:t>
            </a:r>
            <a:r>
              <a:rPr kumimoji="0" lang="en-US" altLang="zh-CN" sz="3600" b="1" kern="1200" dirty="0">
                <a:solidFill>
                  <a:srgbClr val="0033CC"/>
                </a:solidFill>
                <a:latin typeface="+mn-lt"/>
                <a:ea typeface="+mn-ea"/>
                <a:cs typeface="+mn-cs"/>
              </a:rPr>
              <a:t>-1</a:t>
            </a:r>
            <a:endParaRPr kumimoji="0" lang="en-US" altLang="zh-CN" sz="3600" b="1" kern="1200" dirty="0">
              <a:solidFill>
                <a:srgbClr val="0033CC"/>
              </a:solidFill>
              <a:latin typeface="+mn-lt"/>
              <a:ea typeface="+mn-ea"/>
              <a:cs typeface="+mn-cs"/>
            </a:endParaRPr>
          </a:p>
          <a:p>
            <a:pPr>
              <a:buSzPct val="70000"/>
            </a:pPr>
            <a:r>
              <a:rPr kumimoji="0" lang="en-US" altLang="zh-CN" sz="3600" b="1" kern="1200" dirty="0">
                <a:latin typeface="+mn-lt"/>
                <a:ea typeface="+mn-ea"/>
                <a:cs typeface="+mn-cs"/>
              </a:rPr>
              <a:t>(m+2)(m-2)</a:t>
            </a:r>
            <a:endParaRPr kumimoji="0" lang="en-US" altLang="zh-CN" sz="3600" b="1" kern="1200" dirty="0">
              <a:latin typeface="+mn-lt"/>
              <a:ea typeface="+mn-ea"/>
              <a:cs typeface="+mn-cs"/>
            </a:endParaRPr>
          </a:p>
          <a:p>
            <a:pPr>
              <a:buClr>
                <a:schemeClr val="accent1"/>
              </a:buClr>
              <a:buSzPct val="70000"/>
              <a:buFont typeface="Wingdings" panose="05000000000000000000" pitchFamily="2" charset="2"/>
              <a:buNone/>
            </a:pPr>
            <a:r>
              <a:rPr kumimoji="0" lang="en-US" altLang="zh-CN" sz="3600" b="1" kern="1200" dirty="0">
                <a:solidFill>
                  <a:srgbClr val="0033CC"/>
                </a:solidFill>
                <a:latin typeface="+mn-lt"/>
                <a:ea typeface="+mn-ea"/>
                <a:cs typeface="+mn-cs"/>
              </a:rPr>
              <a:t>=m</a:t>
            </a:r>
            <a:r>
              <a:rPr kumimoji="0" lang="en-US" altLang="zh-CN" sz="3600" b="1" kern="1200" baseline="30000" dirty="0">
                <a:solidFill>
                  <a:srgbClr val="0033CC"/>
                </a:solidFill>
                <a:latin typeface="+mn-lt"/>
                <a:ea typeface="+mn-ea"/>
                <a:cs typeface="+mn-cs"/>
              </a:rPr>
              <a:t>2</a:t>
            </a:r>
            <a:r>
              <a:rPr kumimoji="0" lang="en-US" altLang="zh-CN" sz="3600" b="1" kern="1200" dirty="0">
                <a:solidFill>
                  <a:srgbClr val="0033CC"/>
                </a:solidFill>
                <a:latin typeface="+mn-lt"/>
                <a:ea typeface="+mn-ea"/>
                <a:cs typeface="+mn-cs"/>
              </a:rPr>
              <a:t>-2m+2m-4</a:t>
            </a:r>
            <a:endParaRPr kumimoji="0" lang="en-US" altLang="zh-CN" sz="3600" b="1" kern="1200" dirty="0">
              <a:solidFill>
                <a:srgbClr val="0033CC"/>
              </a:solidFill>
              <a:latin typeface="+mn-lt"/>
              <a:ea typeface="+mn-ea"/>
              <a:cs typeface="+mn-cs"/>
            </a:endParaRPr>
          </a:p>
          <a:p>
            <a:pPr>
              <a:buClr>
                <a:schemeClr val="accent1"/>
              </a:buClr>
              <a:buSzPct val="70000"/>
              <a:buFont typeface="Wingdings" panose="05000000000000000000" pitchFamily="2" charset="2"/>
              <a:buNone/>
            </a:pPr>
            <a:r>
              <a:rPr kumimoji="0" lang="en-US" altLang="zh-CN" sz="3600" b="1" kern="1200" dirty="0">
                <a:solidFill>
                  <a:srgbClr val="0033CC"/>
                </a:solidFill>
                <a:latin typeface="+mn-lt"/>
                <a:ea typeface="+mn-ea"/>
                <a:cs typeface="+mn-cs"/>
              </a:rPr>
              <a:t>=m</a:t>
            </a:r>
            <a:r>
              <a:rPr kumimoji="0" lang="en-US" altLang="zh-CN" sz="3600" b="1" kern="1200" baseline="30000" dirty="0">
                <a:solidFill>
                  <a:srgbClr val="0033CC"/>
                </a:solidFill>
                <a:latin typeface="+mn-lt"/>
                <a:ea typeface="+mn-ea"/>
                <a:cs typeface="+mn-cs"/>
              </a:rPr>
              <a:t>2</a:t>
            </a:r>
            <a:r>
              <a:rPr kumimoji="0" lang="en-US" altLang="zh-CN" sz="3600" b="1" kern="1200" dirty="0">
                <a:solidFill>
                  <a:srgbClr val="0033CC"/>
                </a:solidFill>
                <a:latin typeface="+mn-lt"/>
                <a:ea typeface="+mn-ea"/>
                <a:cs typeface="+mn-cs"/>
              </a:rPr>
              <a:t>-4</a:t>
            </a:r>
            <a:endParaRPr kumimoji="0" lang="en-US" altLang="zh-CN" sz="3600" b="1" kern="1200" dirty="0">
              <a:solidFill>
                <a:srgbClr val="0033CC"/>
              </a:solidFill>
              <a:latin typeface="+mn-lt"/>
              <a:ea typeface="+mn-ea"/>
              <a:cs typeface="+mn-cs"/>
            </a:endParaRPr>
          </a:p>
          <a:p>
            <a:pPr>
              <a:buSzPct val="70000"/>
            </a:pPr>
            <a:endParaRPr kumimoji="0" lang="en-US" altLang="zh-CN" sz="3600" b="1" kern="1200" dirty="0">
              <a:latin typeface="+mn-lt"/>
              <a:ea typeface="+mn-ea"/>
              <a:cs typeface="+mn-cs"/>
            </a:endParaRPr>
          </a:p>
        </p:txBody>
      </p:sp>
      <p:sp>
        <p:nvSpPr>
          <p:cNvPr id="27655" name="Rectangle 7"/>
          <p:cNvSpPr>
            <a:spLocks noGrp="1"/>
          </p:cNvSpPr>
          <p:nvPr>
            <p:ph sz="half" idx="2"/>
          </p:nvPr>
        </p:nvSpPr>
        <p:spPr>
          <a:xfrm>
            <a:off x="4643438" y="1773238"/>
            <a:ext cx="4038600" cy="2808287"/>
          </a:xfrm>
        </p:spPr>
        <p:txBody>
          <a:bodyPr vert="horz" wrap="square" anchor="t"/>
          <a:p>
            <a:pPr>
              <a:buSzPct val="70000"/>
            </a:pPr>
            <a:r>
              <a:rPr kumimoji="0" lang="en-US" altLang="zh-CN" sz="3600" kern="1200" dirty="0">
                <a:latin typeface="+mn-lt"/>
                <a:ea typeface="+mn-ea"/>
                <a:cs typeface="+mn-cs"/>
              </a:rPr>
              <a:t>(</a:t>
            </a:r>
            <a:r>
              <a:rPr kumimoji="0" lang="en-US" altLang="zh-CN" sz="3600" b="1" kern="1200" dirty="0">
                <a:latin typeface="+mn-lt"/>
                <a:ea typeface="+mn-ea"/>
                <a:cs typeface="+mn-cs"/>
              </a:rPr>
              <a:t>2x+1)(2x-1)</a:t>
            </a:r>
            <a:endParaRPr kumimoji="0" lang="en-US" altLang="zh-CN" sz="3600" b="1" kern="1200" dirty="0">
              <a:latin typeface="+mn-lt"/>
              <a:ea typeface="+mn-ea"/>
              <a:cs typeface="+mn-cs"/>
            </a:endParaRPr>
          </a:p>
          <a:p>
            <a:pPr>
              <a:buClr>
                <a:schemeClr val="accent1"/>
              </a:buClr>
              <a:buSzPct val="70000"/>
              <a:buFont typeface="Wingdings" panose="05000000000000000000" pitchFamily="2" charset="2"/>
              <a:buNone/>
            </a:pPr>
            <a:r>
              <a:rPr kumimoji="0" lang="en-US" altLang="zh-CN" sz="3600" b="1" kern="1200" dirty="0">
                <a:solidFill>
                  <a:srgbClr val="0033CC"/>
                </a:solidFill>
                <a:latin typeface="+mn-lt"/>
                <a:ea typeface="+mn-ea"/>
                <a:cs typeface="+mn-cs"/>
              </a:rPr>
              <a:t>=4x</a:t>
            </a:r>
            <a:r>
              <a:rPr kumimoji="0" lang="en-US" altLang="zh-CN" sz="3600" b="1" kern="1200" baseline="30000" dirty="0">
                <a:solidFill>
                  <a:srgbClr val="0033CC"/>
                </a:solidFill>
                <a:latin typeface="+mn-lt"/>
                <a:ea typeface="+mn-ea"/>
                <a:cs typeface="+mn-cs"/>
              </a:rPr>
              <a:t>2</a:t>
            </a:r>
            <a:r>
              <a:rPr kumimoji="0" lang="en-US" altLang="zh-CN" sz="3600" b="1" kern="1200" dirty="0">
                <a:solidFill>
                  <a:srgbClr val="0033CC"/>
                </a:solidFill>
                <a:latin typeface="+mn-lt"/>
                <a:ea typeface="+mn-ea"/>
                <a:cs typeface="+mn-cs"/>
              </a:rPr>
              <a:t>-2x+2x-1</a:t>
            </a:r>
            <a:endParaRPr kumimoji="0" lang="en-US" altLang="zh-CN" sz="3600" b="1" kern="1200" dirty="0">
              <a:solidFill>
                <a:srgbClr val="0033CC"/>
              </a:solidFill>
              <a:latin typeface="+mn-lt"/>
              <a:ea typeface="+mn-ea"/>
              <a:cs typeface="+mn-cs"/>
            </a:endParaRPr>
          </a:p>
          <a:p>
            <a:pPr>
              <a:buClr>
                <a:schemeClr val="accent1"/>
              </a:buClr>
              <a:buSzPct val="70000"/>
              <a:buFont typeface="Wingdings" panose="05000000000000000000" pitchFamily="2" charset="2"/>
              <a:buNone/>
            </a:pPr>
            <a:r>
              <a:rPr kumimoji="0" lang="en-US" altLang="zh-CN" sz="3600" b="1" kern="1200" dirty="0">
                <a:solidFill>
                  <a:srgbClr val="0033CC"/>
                </a:solidFill>
                <a:latin typeface="+mn-lt"/>
                <a:ea typeface="+mn-ea"/>
                <a:cs typeface="+mn-cs"/>
              </a:rPr>
              <a:t>=4x</a:t>
            </a:r>
            <a:r>
              <a:rPr kumimoji="0" lang="en-US" altLang="zh-CN" sz="3600" b="1" kern="1200" baseline="30000" dirty="0">
                <a:solidFill>
                  <a:srgbClr val="0033CC"/>
                </a:solidFill>
                <a:latin typeface="+mn-lt"/>
                <a:ea typeface="+mn-ea"/>
                <a:cs typeface="+mn-cs"/>
              </a:rPr>
              <a:t>2</a:t>
            </a:r>
            <a:r>
              <a:rPr kumimoji="0" lang="en-US" altLang="zh-CN" sz="3600" b="1" kern="1200" dirty="0">
                <a:solidFill>
                  <a:srgbClr val="0033CC"/>
                </a:solidFill>
                <a:latin typeface="+mn-lt"/>
                <a:ea typeface="+mn-ea"/>
                <a:cs typeface="+mn-cs"/>
              </a:rPr>
              <a:t>-1</a:t>
            </a:r>
            <a:endParaRPr kumimoji="0" lang="en-US" altLang="zh-CN" sz="3600" b="1" kern="1200" dirty="0">
              <a:solidFill>
                <a:srgbClr val="0033CC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cover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276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charRg st="0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27651">
                                            <p:txEl>
                                              <p:charRg st="0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7651">
                                            <p:txEl>
                                              <p:charRg st="0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charRg st="27" end="3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27651">
                                            <p:txEl>
                                              <p:charRg st="27" end="3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7651">
                                            <p:txEl>
                                              <p:charRg st="27" end="3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56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5">
                                            <p:txEl>
                                              <p:charRg st="0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8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5">
                                            <p:txEl>
                                              <p:charRg st="0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9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5">
                                            <p:txEl>
                                              <p:charRg st="0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5">
                                            <p:txEl>
                                              <p:charRg st="0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5">
                                            <p:txEl>
                                              <p:charRg st="0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charRg st="11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6" dur="500"/>
                                        <p:tgtEl>
                                          <p:spTgt spid="27651">
                                            <p:txEl>
                                              <p:charRg st="11" end="2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charRg st="21" end="2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9" dur="500"/>
                                        <p:tgtEl>
                                          <p:spTgt spid="27651">
                                            <p:txEl>
                                              <p:charRg st="21" end="2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charRg st="38" end="5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32" dur="500"/>
                                        <p:tgtEl>
                                          <p:spTgt spid="27651">
                                            <p:txEl>
                                              <p:charRg st="38" end="5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charRg st="51" end="5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35" dur="500"/>
                                        <p:tgtEl>
                                          <p:spTgt spid="27651">
                                            <p:txEl>
                                              <p:charRg st="51" end="5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5">
                                            <p:txEl>
                                              <p:charRg st="13" end="2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7655">
                                            <p:txEl>
                                              <p:charRg st="13" end="2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7655">
                                            <p:txEl>
                                              <p:charRg st="13" end="2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27655">
                                            <p:txEl>
                                              <p:charRg st="13" end="2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5">
                                            <p:txEl>
                                              <p:charRg st="39" end="4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7655">
                                            <p:txEl>
                                              <p:charRg st="39" end="4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7655">
                                            <p:txEl>
                                              <p:charRg st="39" end="4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27655">
                                            <p:txEl>
                                              <p:charRg st="39" end="4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1028" name="Group 2"/>
          <p:cNvGrpSpPr/>
          <p:nvPr/>
        </p:nvGrpSpPr>
        <p:grpSpPr>
          <a:xfrm>
            <a:off x="2209800" y="0"/>
            <a:ext cx="3429000" cy="579438"/>
            <a:chOff x="192" y="706"/>
            <a:chExt cx="2160" cy="365"/>
          </a:xfrm>
        </p:grpSpPr>
        <p:sp>
          <p:nvSpPr>
            <p:cNvPr id="1065" name="Line 3"/>
            <p:cNvSpPr/>
            <p:nvPr/>
          </p:nvSpPr>
          <p:spPr>
            <a:xfrm>
              <a:off x="1488" y="912"/>
              <a:ext cx="864" cy="0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headEnd type="none" w="med" len="med"/>
              <a:tailEnd type="triangle" w="med" len="med"/>
            </a:ln>
          </p:spPr>
        </p:sp>
        <p:sp>
          <p:nvSpPr>
            <p:cNvPr id="1066" name="Line 4"/>
            <p:cNvSpPr/>
            <p:nvPr/>
          </p:nvSpPr>
          <p:spPr>
            <a:xfrm flipH="1">
              <a:off x="192" y="912"/>
              <a:ext cx="864" cy="0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headEnd type="none" w="med" len="med"/>
              <a:tailEnd type="triangle" w="med" len="med"/>
            </a:ln>
          </p:spPr>
        </p:sp>
        <p:sp>
          <p:nvSpPr>
            <p:cNvPr id="1067" name="Text Box 5"/>
            <p:cNvSpPr txBox="1"/>
            <p:nvPr/>
          </p:nvSpPr>
          <p:spPr>
            <a:xfrm>
              <a:off x="1152" y="706"/>
              <a:ext cx="244" cy="365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p>
              <a:pPr fontAlgn="base"/>
              <a:r>
                <a:rPr lang="en-US" altLang="zh-CN" sz="3200" dirty="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a</a:t>
              </a:r>
              <a:endParaRPr lang="en-US" altLang="zh-CN" sz="3200" dirty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</p:grpSp>
      <p:sp>
        <p:nvSpPr>
          <p:cNvPr id="1029" name="Rectangle 6"/>
          <p:cNvSpPr/>
          <p:nvPr/>
        </p:nvSpPr>
        <p:spPr>
          <a:xfrm>
            <a:off x="2209800" y="708025"/>
            <a:ext cx="3429000" cy="2209800"/>
          </a:xfrm>
          <a:prstGeom prst="rect">
            <a:avLst/>
          </a:prstGeom>
          <a:solidFill>
            <a:srgbClr val="FF0000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p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1030" name="Line 7"/>
          <p:cNvSpPr/>
          <p:nvPr/>
        </p:nvSpPr>
        <p:spPr>
          <a:xfrm flipH="1">
            <a:off x="2209800" y="2917825"/>
            <a:ext cx="3429000" cy="1588"/>
          </a:xfrm>
          <a:prstGeom prst="line">
            <a:avLst/>
          </a:prstGeom>
          <a:ln w="12700" cap="flat" cmpd="sng">
            <a:solidFill>
              <a:schemeClr val="bg1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1031" name="Rectangle 8"/>
          <p:cNvSpPr/>
          <p:nvPr/>
        </p:nvSpPr>
        <p:spPr>
          <a:xfrm>
            <a:off x="2209800" y="708025"/>
            <a:ext cx="3429000" cy="3429000"/>
          </a:xfrm>
          <a:prstGeom prst="rect">
            <a:avLst/>
          </a:prstGeom>
          <a:solidFill>
            <a:srgbClr val="FF0000"/>
          </a:solidFill>
          <a:ln w="19050" cap="flat" cmpd="sng">
            <a:solidFill>
              <a:schemeClr val="tx1"/>
            </a:solidFill>
            <a:prstDash val="dash"/>
            <a:miter/>
            <a:headEnd type="none" w="med" len="med"/>
            <a:tailEnd type="none" w="med" len="med"/>
          </a:ln>
        </p:spPr>
        <p:txBody>
          <a:bodyPr wrap="none" anchor="ctr"/>
          <a:p>
            <a:pPr algn="ctr" fontAlgn="base"/>
            <a:endParaRPr lang="zh-CN" altLang="zh-CN" sz="2400" b="0" dirty="0">
              <a:solidFill>
                <a:schemeClr val="tx1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032" name="Rectangle 9"/>
          <p:cNvSpPr/>
          <p:nvPr/>
        </p:nvSpPr>
        <p:spPr>
          <a:xfrm>
            <a:off x="4419600" y="2917825"/>
            <a:ext cx="1219200" cy="1219200"/>
          </a:xfrm>
          <a:prstGeom prst="rect">
            <a:avLst/>
          </a:prstGeom>
          <a:solidFill>
            <a:schemeClr val="bg1"/>
          </a:solidFill>
          <a:ln w="9525" cap="flat" cmpd="sng">
            <a:solidFill>
              <a:schemeClr val="bg1"/>
            </a:solidFill>
            <a:prstDash val="sysDot"/>
            <a:miter/>
            <a:headEnd type="none" w="med" len="med"/>
            <a:tailEnd type="none" w="med" len="med"/>
          </a:ln>
        </p:spPr>
        <p:txBody>
          <a:bodyPr wrap="none" anchor="ctr"/>
          <a:p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7178" name="Line 10"/>
          <p:cNvSpPr/>
          <p:nvPr/>
        </p:nvSpPr>
        <p:spPr>
          <a:xfrm>
            <a:off x="2209800" y="2917825"/>
            <a:ext cx="2209800" cy="1588"/>
          </a:xfrm>
          <a:prstGeom prst="line">
            <a:avLst/>
          </a:prstGeom>
          <a:ln w="57150" cap="flat" cmpd="sng">
            <a:solidFill>
              <a:schemeClr val="tx1"/>
            </a:solidFill>
            <a:prstDash val="dash"/>
            <a:headEnd type="none" w="med" len="med"/>
            <a:tailEnd type="none" w="med" len="med"/>
          </a:ln>
        </p:spPr>
      </p:sp>
      <p:grpSp>
        <p:nvGrpSpPr>
          <p:cNvPr id="3" name="Group 11"/>
          <p:cNvGrpSpPr/>
          <p:nvPr/>
        </p:nvGrpSpPr>
        <p:grpSpPr>
          <a:xfrm>
            <a:off x="5638800" y="98425"/>
            <a:ext cx="1219200" cy="2819400"/>
            <a:chOff x="3072" y="288"/>
            <a:chExt cx="768" cy="1776"/>
          </a:xfrm>
        </p:grpSpPr>
        <p:sp>
          <p:nvSpPr>
            <p:cNvPr id="1059" name="Rectangle 12"/>
            <p:cNvSpPr/>
            <p:nvPr/>
          </p:nvSpPr>
          <p:spPr>
            <a:xfrm rot="-5400000">
              <a:off x="2760" y="984"/>
              <a:ext cx="1392" cy="768"/>
            </a:xfrm>
            <a:prstGeom prst="rect">
              <a:avLst/>
            </a:prstGeom>
            <a:solidFill>
              <a:srgbClr val="0099FF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/>
            <a:p>
              <a:endParaRPr lang="zh-CN" altLang="en-US" dirty="0">
                <a:latin typeface="Arial" panose="020B0604020202020204" pitchFamily="34" charset="0"/>
              </a:endParaRPr>
            </a:p>
          </p:txBody>
        </p:sp>
        <p:grpSp>
          <p:nvGrpSpPr>
            <p:cNvPr id="1060" name="Group 13"/>
            <p:cNvGrpSpPr/>
            <p:nvPr/>
          </p:nvGrpSpPr>
          <p:grpSpPr>
            <a:xfrm>
              <a:off x="3120" y="288"/>
              <a:ext cx="720" cy="365"/>
              <a:chOff x="4224" y="384"/>
              <a:chExt cx="720" cy="365"/>
            </a:xfrm>
          </p:grpSpPr>
          <p:grpSp>
            <p:nvGrpSpPr>
              <p:cNvPr id="1061" name="Group 14"/>
              <p:cNvGrpSpPr/>
              <p:nvPr/>
            </p:nvGrpSpPr>
            <p:grpSpPr>
              <a:xfrm>
                <a:off x="4224" y="528"/>
                <a:ext cx="720" cy="0"/>
                <a:chOff x="4848" y="912"/>
                <a:chExt cx="720" cy="0"/>
              </a:xfrm>
            </p:grpSpPr>
            <p:sp>
              <p:nvSpPr>
                <p:cNvPr id="1063" name="Line 15"/>
                <p:cNvSpPr/>
                <p:nvPr/>
              </p:nvSpPr>
              <p:spPr>
                <a:xfrm>
                  <a:off x="5328" y="912"/>
                  <a:ext cx="240" cy="0"/>
                </a:xfrm>
                <a:prstGeom prst="line">
                  <a:avLst/>
                </a:prstGeom>
                <a:ln w="9525" cap="flat" cmpd="sng">
                  <a:solidFill>
                    <a:schemeClr val="tx1"/>
                  </a:solidFill>
                  <a:prstDash val="solid"/>
                  <a:headEnd type="none" w="med" len="med"/>
                  <a:tailEnd type="triangle" w="med" len="med"/>
                </a:ln>
              </p:spPr>
            </p:sp>
            <p:sp>
              <p:nvSpPr>
                <p:cNvPr id="1064" name="Line 16"/>
                <p:cNvSpPr/>
                <p:nvPr/>
              </p:nvSpPr>
              <p:spPr>
                <a:xfrm flipH="1" flipV="1">
                  <a:off x="4848" y="912"/>
                  <a:ext cx="240" cy="0"/>
                </a:xfrm>
                <a:prstGeom prst="line">
                  <a:avLst/>
                </a:prstGeom>
                <a:ln w="9525" cap="flat" cmpd="sng">
                  <a:solidFill>
                    <a:schemeClr val="tx1"/>
                  </a:solidFill>
                  <a:prstDash val="solid"/>
                  <a:headEnd type="none" w="med" len="med"/>
                  <a:tailEnd type="triangle" w="med" len="med"/>
                </a:ln>
              </p:spPr>
            </p:sp>
          </p:grpSp>
          <p:sp>
            <p:nvSpPr>
              <p:cNvPr id="1062" name="Rectangle 17"/>
              <p:cNvSpPr/>
              <p:nvPr/>
            </p:nvSpPr>
            <p:spPr>
              <a:xfrm>
                <a:off x="4416" y="384"/>
                <a:ext cx="308" cy="365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>
                <a:spAutoFit/>
              </a:bodyPr>
              <a:p>
                <a:pPr fontAlgn="base"/>
                <a:r>
                  <a:rPr lang="en-US" altLang="zh-CN" sz="3200" dirty="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b</a:t>
                </a:r>
                <a:endParaRPr lang="en-US" altLang="zh-CN" sz="3200" dirty="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endParaRPr>
              </a:p>
            </p:txBody>
          </p:sp>
        </p:grpSp>
      </p:grpSp>
      <p:sp>
        <p:nvSpPr>
          <p:cNvPr id="7186" name="Rectangle 18"/>
          <p:cNvSpPr/>
          <p:nvPr/>
        </p:nvSpPr>
        <p:spPr>
          <a:xfrm rot="10800000">
            <a:off x="2209800" y="2917825"/>
            <a:ext cx="2209800" cy="1219200"/>
          </a:xfrm>
          <a:prstGeom prst="rect">
            <a:avLst/>
          </a:prstGeom>
          <a:solidFill>
            <a:schemeClr val="bg1"/>
          </a:solidFill>
          <a:ln w="9525" cap="flat" cmpd="sng">
            <a:solidFill>
              <a:schemeClr val="tx1"/>
            </a:solidFill>
            <a:prstDash val="dash"/>
            <a:miter/>
            <a:headEnd type="none" w="med" len="med"/>
            <a:tailEnd type="none" w="med" len="med"/>
          </a:ln>
        </p:spPr>
        <p:txBody>
          <a:bodyPr wrap="none" anchor="ctr"/>
          <a:p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7187" name="AutoShape 19"/>
          <p:cNvSpPr/>
          <p:nvPr/>
        </p:nvSpPr>
        <p:spPr>
          <a:xfrm>
            <a:off x="3276600" y="3146425"/>
            <a:ext cx="3733800" cy="762000"/>
          </a:xfrm>
          <a:prstGeom prst="curvedUpArrow">
            <a:avLst>
              <a:gd name="adj1" fmla="val 83255"/>
              <a:gd name="adj2" fmla="val 181255"/>
              <a:gd name="adj3" fmla="val 33333"/>
            </a:avLst>
          </a:prstGeom>
          <a:solidFill>
            <a:srgbClr val="FF66FF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p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1037" name="Line 20"/>
          <p:cNvSpPr/>
          <p:nvPr/>
        </p:nvSpPr>
        <p:spPr>
          <a:xfrm>
            <a:off x="2209800" y="708025"/>
            <a:ext cx="3429000" cy="1588"/>
          </a:xfrm>
          <a:prstGeom prst="line">
            <a:avLst/>
          </a:prstGeom>
          <a:ln w="38100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1038" name="Line 21"/>
          <p:cNvSpPr/>
          <p:nvPr/>
        </p:nvSpPr>
        <p:spPr>
          <a:xfrm rot="-5400000">
            <a:off x="1104900" y="1811338"/>
            <a:ext cx="2209800" cy="1587"/>
          </a:xfrm>
          <a:prstGeom prst="line">
            <a:avLst/>
          </a:prstGeom>
          <a:ln w="2857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1039" name="Line 22"/>
          <p:cNvSpPr/>
          <p:nvPr/>
        </p:nvSpPr>
        <p:spPr>
          <a:xfrm rot="-5400000">
            <a:off x="4533900" y="1811338"/>
            <a:ext cx="2209800" cy="1587"/>
          </a:xfrm>
          <a:prstGeom prst="line">
            <a:avLst/>
          </a:prstGeom>
          <a:ln w="38100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sp>
      <p:grpSp>
        <p:nvGrpSpPr>
          <p:cNvPr id="1040" name="Group 23"/>
          <p:cNvGrpSpPr/>
          <p:nvPr/>
        </p:nvGrpSpPr>
        <p:grpSpPr>
          <a:xfrm>
            <a:off x="1066800" y="708025"/>
            <a:ext cx="636588" cy="3429000"/>
            <a:chOff x="271" y="768"/>
            <a:chExt cx="401" cy="2160"/>
          </a:xfrm>
        </p:grpSpPr>
        <p:grpSp>
          <p:nvGrpSpPr>
            <p:cNvPr id="1054" name="Group 24"/>
            <p:cNvGrpSpPr/>
            <p:nvPr/>
          </p:nvGrpSpPr>
          <p:grpSpPr>
            <a:xfrm rot="-5400000">
              <a:off x="-728" y="1767"/>
              <a:ext cx="2160" cy="161"/>
              <a:chOff x="112" y="831"/>
              <a:chExt cx="2160" cy="161"/>
            </a:xfrm>
          </p:grpSpPr>
          <p:sp>
            <p:nvSpPr>
              <p:cNvPr id="1056" name="Line 25"/>
              <p:cNvSpPr/>
              <p:nvPr/>
            </p:nvSpPr>
            <p:spPr>
              <a:xfrm>
                <a:off x="1406" y="1000"/>
                <a:ext cx="864" cy="0"/>
              </a:xfrm>
              <a:prstGeom prst="line">
                <a:avLst/>
              </a:prstGeom>
              <a:ln w="9525" cap="flat" cmpd="sng">
                <a:solidFill>
                  <a:schemeClr val="tx1"/>
                </a:solidFill>
                <a:prstDash val="solid"/>
                <a:headEnd type="none" w="med" len="med"/>
                <a:tailEnd type="triangle" w="med" len="med"/>
              </a:ln>
            </p:spPr>
          </p:sp>
          <p:sp>
            <p:nvSpPr>
              <p:cNvPr id="1057" name="Line 26"/>
              <p:cNvSpPr/>
              <p:nvPr/>
            </p:nvSpPr>
            <p:spPr>
              <a:xfrm flipH="1">
                <a:off x="110" y="1000"/>
                <a:ext cx="864" cy="0"/>
              </a:xfrm>
              <a:prstGeom prst="line">
                <a:avLst/>
              </a:prstGeom>
              <a:ln w="9525" cap="flat" cmpd="sng">
                <a:solidFill>
                  <a:schemeClr val="tx1"/>
                </a:solidFill>
                <a:prstDash val="solid"/>
                <a:headEnd type="none" w="med" len="med"/>
                <a:tailEnd type="triangle" w="med" len="med"/>
              </a:ln>
            </p:spPr>
          </p:sp>
          <p:sp>
            <p:nvSpPr>
              <p:cNvPr id="1058" name="Text Box 27"/>
              <p:cNvSpPr txBox="1"/>
              <p:nvPr/>
            </p:nvSpPr>
            <p:spPr>
              <a:xfrm>
                <a:off x="1044" y="831"/>
                <a:ext cx="346" cy="58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vert="eaVert" wrap="none">
                <a:spAutoFit/>
              </a:bodyPr>
              <a:p>
                <a:pPr fontAlgn="base"/>
                <a:endParaRPr lang="zh-CN" altLang="zh-CN" sz="2400" b="0" dirty="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endParaRPr>
              </a:p>
            </p:txBody>
          </p:sp>
        </p:grpSp>
        <p:sp>
          <p:nvSpPr>
            <p:cNvPr id="1055" name="Text Box 28"/>
            <p:cNvSpPr txBox="1"/>
            <p:nvPr/>
          </p:nvSpPr>
          <p:spPr>
            <a:xfrm>
              <a:off x="288" y="1728"/>
              <a:ext cx="384" cy="365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fontAlgn="base">
                <a:spcBef>
                  <a:spcPct val="50000"/>
                </a:spcBef>
              </a:pPr>
              <a:r>
                <a:rPr lang="en-US" altLang="zh-CN" sz="3200" dirty="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rPr>
                <a:t>a</a:t>
              </a:r>
              <a:endParaRPr lang="en-US" altLang="zh-CN" sz="3200" dirty="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1041" name="Line 29"/>
          <p:cNvSpPr/>
          <p:nvPr/>
        </p:nvSpPr>
        <p:spPr>
          <a:xfrm>
            <a:off x="1600200" y="4137025"/>
            <a:ext cx="609600" cy="1588"/>
          </a:xfrm>
          <a:prstGeom prst="line">
            <a:avLst/>
          </a:prstGeom>
          <a:ln w="28575" cap="flat" cmpd="sng">
            <a:solidFill>
              <a:schemeClr val="tx1"/>
            </a:solidFill>
            <a:prstDash val="dash"/>
            <a:headEnd type="none" w="med" len="med"/>
            <a:tailEnd type="none" w="med" len="med"/>
          </a:ln>
        </p:spPr>
      </p:sp>
      <p:sp>
        <p:nvSpPr>
          <p:cNvPr id="1042" name="Line 30"/>
          <p:cNvSpPr/>
          <p:nvPr/>
        </p:nvSpPr>
        <p:spPr>
          <a:xfrm>
            <a:off x="1600200" y="2917825"/>
            <a:ext cx="609600" cy="1588"/>
          </a:xfrm>
          <a:prstGeom prst="line">
            <a:avLst/>
          </a:prstGeom>
          <a:ln w="28575" cap="flat" cmpd="sng">
            <a:solidFill>
              <a:schemeClr val="tx1"/>
            </a:solidFill>
            <a:prstDash val="dash"/>
            <a:headEnd type="none" w="med" len="med"/>
            <a:tailEnd type="none" w="med" len="med"/>
          </a:ln>
        </p:spPr>
      </p:sp>
      <p:grpSp>
        <p:nvGrpSpPr>
          <p:cNvPr id="1043" name="Group 31"/>
          <p:cNvGrpSpPr/>
          <p:nvPr/>
        </p:nvGrpSpPr>
        <p:grpSpPr>
          <a:xfrm>
            <a:off x="1524000" y="2917825"/>
            <a:ext cx="609600" cy="1143000"/>
            <a:chOff x="4992" y="2400"/>
            <a:chExt cx="384" cy="720"/>
          </a:xfrm>
        </p:grpSpPr>
        <p:grpSp>
          <p:nvGrpSpPr>
            <p:cNvPr id="1050" name="Group 32"/>
            <p:cNvGrpSpPr/>
            <p:nvPr/>
          </p:nvGrpSpPr>
          <p:grpSpPr>
            <a:xfrm rot="5400000" flipH="1">
              <a:off x="4704" y="2688"/>
              <a:ext cx="720" cy="144"/>
              <a:chOff x="4848" y="912"/>
              <a:chExt cx="720" cy="0"/>
            </a:xfrm>
          </p:grpSpPr>
          <p:sp>
            <p:nvSpPr>
              <p:cNvPr id="1052" name="Line 33"/>
              <p:cNvSpPr/>
              <p:nvPr/>
            </p:nvSpPr>
            <p:spPr>
              <a:xfrm>
                <a:off x="5328" y="912"/>
                <a:ext cx="240" cy="0"/>
              </a:xfrm>
              <a:prstGeom prst="line">
                <a:avLst/>
              </a:prstGeom>
              <a:ln w="9525" cap="flat" cmpd="sng">
                <a:solidFill>
                  <a:schemeClr val="tx1"/>
                </a:solidFill>
                <a:prstDash val="solid"/>
                <a:headEnd type="none" w="med" len="med"/>
                <a:tailEnd type="triangle" w="med" len="med"/>
              </a:ln>
            </p:spPr>
          </p:sp>
          <p:sp>
            <p:nvSpPr>
              <p:cNvPr id="1053" name="Line 34"/>
              <p:cNvSpPr/>
              <p:nvPr/>
            </p:nvSpPr>
            <p:spPr>
              <a:xfrm flipH="1" flipV="1">
                <a:off x="4848" y="912"/>
                <a:ext cx="240" cy="0"/>
              </a:xfrm>
              <a:prstGeom prst="line">
                <a:avLst/>
              </a:prstGeom>
              <a:ln w="9525" cap="flat" cmpd="sng">
                <a:solidFill>
                  <a:schemeClr val="tx1"/>
                </a:solidFill>
                <a:prstDash val="solid"/>
                <a:headEnd type="none" w="med" len="med"/>
                <a:tailEnd type="triangle" w="med" len="med"/>
              </a:ln>
            </p:spPr>
          </p:sp>
        </p:grpSp>
        <p:sp>
          <p:nvSpPr>
            <p:cNvPr id="1051" name="Text Box 35"/>
            <p:cNvSpPr txBox="1"/>
            <p:nvPr/>
          </p:nvSpPr>
          <p:spPr>
            <a:xfrm>
              <a:off x="4992" y="2592"/>
              <a:ext cx="384" cy="365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fontAlgn="base">
                <a:spcBef>
                  <a:spcPct val="50000"/>
                </a:spcBef>
              </a:pPr>
              <a:r>
                <a:rPr lang="en-US" altLang="zh-CN" sz="3200" dirty="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rPr>
                <a:t>b</a:t>
              </a:r>
              <a:endParaRPr lang="en-US" altLang="zh-CN" sz="3200" dirty="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1044" name="WordArt 36"/>
          <p:cNvSpPr>
            <a:spLocks noTextEdit="1"/>
          </p:cNvSpPr>
          <p:nvPr/>
        </p:nvSpPr>
        <p:spPr>
          <a:xfrm rot="5400000">
            <a:off x="-1028700" y="1028700"/>
            <a:ext cx="2971800" cy="914400"/>
          </a:xfrm>
          <a:prstGeom prst="rect">
            <a:avLst/>
          </a:prstGeom>
        </p:spPr>
        <p:txBody>
          <a:bodyPr vert="eaVert" wrap="none" fromWordArt="1">
            <a:prstTxWarp prst="textPlain">
              <a:avLst>
                <a:gd name="adj" fmla="val 50000"/>
              </a:avLst>
            </a:prstTxWarp>
            <a:normAutofit/>
            <a:scene3d>
              <a:camera prst="legacyPerspectiveFront">
                <a:rot lat="20640000" lon="20700000" rev="0"/>
              </a:camera>
              <a:lightRig rig="legacyNormal3" dir="l"/>
            </a:scene3d>
            <a:sp3d extrusionH="201600" prstMaterial="legacyPlastic">
              <a:extrusionClr>
                <a:srgbClr val="FF9966"/>
              </a:extrusionClr>
            </a:sp3d>
          </a:bodyPr>
          <a:p>
            <a:pPr algn="ctr" eaLnBrk="0" hangingPunct="0"/>
            <a:r>
              <a:rPr lang="zh-CN" altLang="en-US" sz="3600" b="1">
                <a:solidFill>
                  <a:srgbClr val="CC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拼图游戏：</a:t>
            </a:r>
            <a:endParaRPr lang="zh-CN" altLang="en-US" sz="3600" b="1">
              <a:solidFill>
                <a:srgbClr val="CC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7205" name="Text Box 37"/>
          <p:cNvSpPr txBox="1"/>
          <p:nvPr/>
        </p:nvSpPr>
        <p:spPr>
          <a:xfrm>
            <a:off x="0" y="4267200"/>
            <a:ext cx="8839200" cy="15875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fontAlgn="base">
              <a:spcBef>
                <a:spcPct val="50000"/>
              </a:spcBef>
            </a:pPr>
            <a:r>
              <a:rPr lang="en-US" altLang="zh-CN" sz="2800" dirty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         </a:t>
            </a:r>
            <a:r>
              <a:rPr lang="zh-CN" altLang="en-US" sz="2800" dirty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如图：在边长为</a:t>
            </a:r>
            <a:r>
              <a:rPr lang="en-US" altLang="zh-CN" sz="2800" dirty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r>
              <a:rPr lang="zh-CN" altLang="en-US" sz="2800" dirty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的大正方形的一角剪去一个边长为</a:t>
            </a:r>
            <a:r>
              <a:rPr lang="en-US" altLang="zh-CN" sz="2800" dirty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</a:t>
            </a:r>
            <a:r>
              <a:rPr lang="zh-CN" altLang="en-US" sz="2800" dirty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的小正方形。</a:t>
            </a:r>
            <a:endParaRPr lang="zh-CN" altLang="en-US" sz="2800" dirty="0">
              <a:solidFill>
                <a:schemeClr val="tx1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fontAlgn="base">
              <a:spcBef>
                <a:spcPct val="50000"/>
              </a:spcBef>
            </a:pPr>
            <a:r>
              <a:rPr lang="zh-CN" altLang="en-US" sz="2800" dirty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（</a:t>
            </a:r>
            <a:r>
              <a:rPr lang="en-US" altLang="zh-CN" sz="2800" dirty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1</a:t>
            </a:r>
            <a:r>
              <a:rPr lang="zh-CN" altLang="en-US" sz="2800" dirty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）图中的红色部分部分面积是</a:t>
            </a:r>
            <a:r>
              <a:rPr lang="en-US" altLang="zh-CN" sz="2800" dirty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__________</a:t>
            </a:r>
            <a:endParaRPr lang="en-US" altLang="zh-CN" sz="2800" dirty="0">
              <a:solidFill>
                <a:schemeClr val="tx1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graphicFrame>
        <p:nvGraphicFramePr>
          <p:cNvPr id="7206" name="Object 38"/>
          <p:cNvGraphicFramePr/>
          <p:nvPr/>
        </p:nvGraphicFramePr>
        <p:xfrm>
          <a:off x="5508625" y="5157788"/>
          <a:ext cx="1219200" cy="5413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7" name="" r:id="rId1" imgW="456565" imgH="203200" progId="Equation.3">
                  <p:embed/>
                </p:oleObj>
              </mc:Choice>
              <mc:Fallback>
                <p:oleObj name="" r:id="rId1" imgW="456565" imgH="203200" progId="Equation.3">
                  <p:embed/>
                  <p:pic>
                    <p:nvPicPr>
                      <p:cNvPr id="0" name="图片 3076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5508625" y="5157788"/>
                        <a:ext cx="1219200" cy="541337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7207" name="Text Box 39"/>
          <p:cNvSpPr txBox="1"/>
          <p:nvPr/>
        </p:nvSpPr>
        <p:spPr>
          <a:xfrm>
            <a:off x="0" y="5867400"/>
            <a:ext cx="9144000" cy="5191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fontAlgn="base">
              <a:spcBef>
                <a:spcPct val="50000"/>
              </a:spcBef>
            </a:pPr>
            <a:r>
              <a:rPr lang="zh-CN" altLang="en-US" sz="2800" dirty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（</a:t>
            </a:r>
            <a:r>
              <a:rPr lang="en-US" altLang="zh-CN" sz="2800" dirty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2</a:t>
            </a:r>
            <a:r>
              <a:rPr lang="zh-CN" altLang="en-US" sz="2800" dirty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）你能否将红色部分拼成一个完整的长方形图案吗？</a:t>
            </a:r>
            <a:endParaRPr lang="zh-CN" altLang="en-US" sz="2800" dirty="0">
              <a:solidFill>
                <a:schemeClr val="tx1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graphicFrame>
        <p:nvGraphicFramePr>
          <p:cNvPr id="7208" name="Object 40"/>
          <p:cNvGraphicFramePr/>
          <p:nvPr/>
        </p:nvGraphicFramePr>
        <p:xfrm>
          <a:off x="4643438" y="6248400"/>
          <a:ext cx="2608262" cy="609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6" name="" r:id="rId3" imgW="977900" imgH="228600" progId="Equation.3">
                  <p:embed/>
                </p:oleObj>
              </mc:Choice>
              <mc:Fallback>
                <p:oleObj name="" r:id="rId3" imgW="977900" imgH="228600" progId="Equation.3">
                  <p:embed/>
                  <p:pic>
                    <p:nvPicPr>
                      <p:cNvPr id="0" name="图片 3075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643438" y="6248400"/>
                        <a:ext cx="2608262" cy="60960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7209" name="AutoShape 41"/>
          <p:cNvSpPr/>
          <p:nvPr/>
        </p:nvSpPr>
        <p:spPr>
          <a:xfrm>
            <a:off x="6858000" y="381000"/>
            <a:ext cx="2286000" cy="4191000"/>
          </a:xfrm>
          <a:prstGeom prst="cloudCallout">
            <a:avLst>
              <a:gd name="adj1" fmla="val -26667"/>
              <a:gd name="adj2" fmla="val 35833"/>
            </a:avLst>
          </a:pr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pPr algn="ctr" fontAlgn="base"/>
            <a:endParaRPr lang="zh-CN" altLang="zh-CN" sz="2400" b="0" dirty="0">
              <a:solidFill>
                <a:schemeClr val="tx1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7210" name="Text Box 42"/>
          <p:cNvSpPr txBox="1"/>
          <p:nvPr/>
        </p:nvSpPr>
        <p:spPr>
          <a:xfrm>
            <a:off x="7391400" y="990600"/>
            <a:ext cx="1295400" cy="26543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fontAlgn="base">
              <a:spcBef>
                <a:spcPct val="50000"/>
              </a:spcBef>
            </a:pPr>
            <a:r>
              <a:rPr lang="zh-CN" altLang="en-US" sz="280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你能从这个游戏中得到一个怎样的等式？</a:t>
            </a:r>
            <a:endParaRPr lang="zh-CN" altLang="en-US" sz="2800" b="0" dirty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7211" name="Text Box 43"/>
          <p:cNvSpPr txBox="1"/>
          <p:nvPr/>
        </p:nvSpPr>
        <p:spPr>
          <a:xfrm>
            <a:off x="539750" y="6324600"/>
            <a:ext cx="8763000" cy="10763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fontAlgn="base">
              <a:spcBef>
                <a:spcPct val="50000"/>
              </a:spcBef>
            </a:pPr>
            <a:r>
              <a:rPr lang="zh-CN" altLang="en-US" sz="2800" dirty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你拼出的长方形的面积是</a:t>
            </a:r>
            <a:r>
              <a:rPr lang="en-US" altLang="zh-CN" sz="2800" dirty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______________</a:t>
            </a:r>
            <a:endParaRPr lang="en-US" altLang="zh-CN" sz="2800" dirty="0">
              <a:solidFill>
                <a:schemeClr val="tx1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fontAlgn="base">
              <a:spcBef>
                <a:spcPct val="50000"/>
              </a:spcBef>
            </a:pPr>
            <a:endParaRPr lang="en-US" altLang="zh-CN" sz="2400" b="0" dirty="0">
              <a:solidFill>
                <a:schemeClr val="tx1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2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2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2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2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2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2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1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1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1" dur="500"/>
                                        <p:tgtEl>
                                          <p:spTgt spid="7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72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72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72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72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72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72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72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72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86" grpId="0" animBg="1"/>
      <p:bldP spid="7187" grpId="0" animBg="1"/>
      <p:bldP spid="7205" grpId="0"/>
      <p:bldP spid="7207" grpId="0"/>
      <p:bldP spid="7209" grpId="0" animBg="1"/>
      <p:bldP spid="7210" grpId="0"/>
      <p:bldP spid="721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2530" name="Rectangle 2"/>
          <p:cNvSpPr/>
          <p:nvPr/>
        </p:nvSpPr>
        <p:spPr>
          <a:xfrm>
            <a:off x="376555" y="397510"/>
            <a:ext cx="3371850" cy="921385"/>
          </a:xfrm>
          <a:prstGeom prst="rect">
            <a:avLst/>
          </a:prstGeom>
          <a:noFill/>
          <a:ln w="28575">
            <a:solidFill>
              <a:schemeClr val="accent6"/>
            </a:solidFill>
          </a:ln>
        </p:spPr>
        <p:txBody>
          <a:bodyPr/>
          <a:p>
            <a:pPr marL="342900" indent="-342900" fontAlgn="base">
              <a:spcBef>
                <a:spcPct val="20000"/>
              </a:spcBef>
              <a:buClr>
                <a:schemeClr val="tx2"/>
              </a:buClr>
              <a:buSzPct val="90000"/>
              <a:buFont typeface="Symbol" panose="05050102010706020507" pitchFamily="18" charset="2"/>
              <a:buNone/>
            </a:pPr>
            <a:r>
              <a:rPr lang="zh-CN" altLang="en-US" sz="4800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</a:rPr>
              <a:t>平方差</a:t>
            </a:r>
            <a:r>
              <a:rPr lang="zh-CN" altLang="en-US" sz="4800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</a:rPr>
              <a:t>公式</a:t>
            </a:r>
            <a:endParaRPr lang="zh-CN" altLang="en-US" sz="4800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22531" name="Text Box 3"/>
          <p:cNvSpPr txBox="1">
            <a:spLocks noChangeArrowheads="1"/>
          </p:cNvSpPr>
          <p:nvPr/>
        </p:nvSpPr>
        <p:spPr bwMode="auto">
          <a:xfrm>
            <a:off x="376555" y="3598545"/>
            <a:ext cx="8260715" cy="119888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square">
            <a:spAutoFit/>
          </a:bodyPr>
          <a:lstStyle/>
          <a:p>
            <a:pPr marR="0" defTabSz="914400" fontAlgn="base">
              <a:spcBef>
                <a:spcPct val="20000"/>
              </a:spcBef>
              <a:buClr>
                <a:schemeClr val="hlink"/>
              </a:buClr>
              <a:buSzPct val="80000"/>
              <a:buFont typeface="Wingdings" panose="05000000000000000000" pitchFamily="2" charset="2"/>
              <a:buNone/>
              <a:defRPr/>
            </a:pPr>
            <a:r>
              <a:rPr kumimoji="0" lang="zh-CN" altLang="en-US" sz="3600" b="0" kern="1200" cap="none" spc="0" normalizeH="0" baseline="0" noProof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两个数的和与这两个数的差的积</a:t>
            </a:r>
            <a:r>
              <a:rPr kumimoji="0" lang="en-US" altLang="zh-CN" sz="3600" b="0" kern="1200" cap="none" spc="0" normalizeH="0" baseline="0" noProof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,</a:t>
            </a:r>
            <a:r>
              <a:rPr kumimoji="0" lang="zh-CN" altLang="en-US" sz="3600" b="0" kern="1200" cap="none" spc="0" normalizeH="0" baseline="0" noProof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等于这两个数的平方差．</a:t>
            </a:r>
            <a:r>
              <a:rPr kumimoji="0" lang="zh-CN" altLang="en-US" sz="3600" b="0" kern="1200" cap="none" spc="0" normalizeH="0" baseline="0" noProof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 </a:t>
            </a:r>
            <a:endParaRPr kumimoji="0" lang="zh-CN" altLang="en-US" sz="3600" b="0" kern="1200" cap="none" spc="0" normalizeH="0" baseline="0" noProof="0" smtClean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055" name="Rectangle 5"/>
          <p:cNvSpPr/>
          <p:nvPr/>
        </p:nvSpPr>
        <p:spPr>
          <a:xfrm>
            <a:off x="3581400" y="3314700"/>
            <a:ext cx="9144000" cy="0"/>
          </a:xfrm>
          <a:prstGeom prst="rect">
            <a:avLst/>
          </a:prstGeom>
          <a:noFill/>
          <a:ln w="12700">
            <a:noFill/>
          </a:ln>
        </p:spPr>
        <p:txBody>
          <a:bodyPr>
            <a:spAutoFit/>
          </a:bodyPr>
          <a:p>
            <a:endParaRPr lang="zh-CN" altLang="en-US" dirty="0">
              <a:latin typeface="Arial" panose="020B0604020202020204" pitchFamily="34" charset="0"/>
            </a:endParaRPr>
          </a:p>
        </p:txBody>
      </p:sp>
      <p:graphicFrame>
        <p:nvGraphicFramePr>
          <p:cNvPr id="2051" name="Object 7"/>
          <p:cNvGraphicFramePr/>
          <p:nvPr/>
        </p:nvGraphicFramePr>
        <p:xfrm>
          <a:off x="1505585" y="1870710"/>
          <a:ext cx="6369050" cy="12801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0" name="" r:id="rId1" imgW="1397000" imgH="228600" progId="Equation.3">
                  <p:embed/>
                </p:oleObj>
              </mc:Choice>
              <mc:Fallback>
                <p:oleObj name="" r:id="rId1" imgW="1397000" imgH="228600" progId="Equation.3">
                  <p:embed/>
                  <p:pic>
                    <p:nvPicPr>
                      <p:cNvPr id="0" name="图片 3079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1505585" y="1870710"/>
                        <a:ext cx="6369050" cy="1280160"/>
                      </a:xfrm>
                      <a:prstGeom prst="rect">
                        <a:avLst/>
                      </a:prstGeom>
                      <a:solidFill>
                        <a:schemeClr val="accent6"/>
                      </a:solidFill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文本框 2"/>
          <p:cNvSpPr txBox="1"/>
          <p:nvPr/>
        </p:nvSpPr>
        <p:spPr>
          <a:xfrm>
            <a:off x="376555" y="5314950"/>
            <a:ext cx="1554480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zh-CN" altLang="zh-CN" sz="3600" b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特征：</a:t>
            </a:r>
            <a:endParaRPr lang="zh-CN" altLang="zh-CN" sz="3600" b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376555" y="5247640"/>
            <a:ext cx="7898765" cy="13836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4800" dirty="0">
                <a:ln w="6600">
                  <a:solidFill>
                    <a:schemeClr val="accent2"/>
                  </a:solidFill>
                  <a:prstDash val="solid"/>
                </a:ln>
                <a:solidFill>
                  <a:schemeClr val="accent6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</a:rPr>
              <a:t>        </a:t>
            </a:r>
            <a:r>
              <a:rPr lang="zh-CN" altLang="en-US" sz="4800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</a:rPr>
              <a:t> </a:t>
            </a:r>
            <a:r>
              <a:rPr lang="zh-CN" altLang="en-US" sz="3600">
                <a:solidFill>
                  <a:srgbClr val="C00000"/>
                </a:solidFill>
              </a:rPr>
              <a:t>一项相同，另一项互为相反数，并且相同的项为第一项</a:t>
            </a:r>
            <a:r>
              <a:rPr lang="en-US" altLang="zh-CN" sz="3600">
                <a:solidFill>
                  <a:srgbClr val="C00000"/>
                </a:solidFill>
              </a:rPr>
              <a:t>.</a:t>
            </a:r>
            <a:endParaRPr lang="en-US" altLang="zh-CN" sz="360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25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25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0" grpId="0" bldLvl="0" animBg="1"/>
      <p:bldP spid="22531" grpId="0" bldLvl="0" animBg="1"/>
      <p:bldP spid="3" grpId="0"/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72386" name="文本框 272385"/>
          <p:cNvSpPr txBox="1"/>
          <p:nvPr/>
        </p:nvSpPr>
        <p:spPr>
          <a:xfrm>
            <a:off x="506413" y="724218"/>
            <a:ext cx="2005012" cy="7067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000" b="1" dirty="0">
                <a:latin typeface="Arial" panose="020B0604020202020204" pitchFamily="34" charset="0"/>
              </a:rPr>
              <a:t>证明：</a:t>
            </a:r>
            <a:endParaRPr lang="zh-CN" altLang="en-US" sz="4000" b="1" dirty="0">
              <a:latin typeface="Arial" panose="020B0604020202020204" pitchFamily="34" charset="0"/>
            </a:endParaRPr>
          </a:p>
        </p:txBody>
      </p:sp>
      <p:graphicFrame>
        <p:nvGraphicFramePr>
          <p:cNvPr id="272387" name="对象 272386"/>
          <p:cNvGraphicFramePr/>
          <p:nvPr/>
        </p:nvGraphicFramePr>
        <p:xfrm>
          <a:off x="1986915" y="1843723"/>
          <a:ext cx="3200400" cy="650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6" name="" r:id="rId1" imgW="1154430" imgH="203200" progId="Equation.3">
                  <p:embed/>
                </p:oleObj>
              </mc:Choice>
              <mc:Fallback>
                <p:oleObj name="" r:id="rId1" imgW="1154430" imgH="203200" progId="Equation.3">
                  <p:embed/>
                  <p:pic>
                    <p:nvPicPr>
                      <p:cNvPr id="0" name="图片 3075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1986915" y="1843723"/>
                        <a:ext cx="3200400" cy="650875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72388" name="对象 272387"/>
          <p:cNvGraphicFramePr/>
          <p:nvPr/>
        </p:nvGraphicFramePr>
        <p:xfrm>
          <a:off x="1987074" y="2906871"/>
          <a:ext cx="1578610" cy="64897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7" name="" r:id="rId3" imgW="571500" imgH="203200" progId="Equation.3">
                  <p:embed/>
                </p:oleObj>
              </mc:Choice>
              <mc:Fallback>
                <p:oleObj name="" r:id="rId3" imgW="571500" imgH="203200" progId="Equation.3">
                  <p:embed/>
                  <p:pic>
                    <p:nvPicPr>
                      <p:cNvPr id="0" name="图片 3076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987074" y="2906871"/>
                        <a:ext cx="1578610" cy="64897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72389" name="对象 272388"/>
          <p:cNvGraphicFramePr/>
          <p:nvPr/>
        </p:nvGraphicFramePr>
        <p:xfrm>
          <a:off x="1987074" y="783273"/>
          <a:ext cx="3039745" cy="647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8" name="" r:id="rId5" imgW="952500" imgH="203200" progId="Equation.3">
                  <p:embed/>
                </p:oleObj>
              </mc:Choice>
              <mc:Fallback>
                <p:oleObj name="" r:id="rId5" imgW="952500" imgH="203200" progId="Equation.3">
                  <p:embed/>
                  <p:pic>
                    <p:nvPicPr>
                      <p:cNvPr id="0" name="图片 3077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987074" y="783273"/>
                        <a:ext cx="3039745" cy="64770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72390" name="组合 272389"/>
          <p:cNvGrpSpPr/>
          <p:nvPr/>
        </p:nvGrpSpPr>
        <p:grpSpPr>
          <a:xfrm>
            <a:off x="1634173" y="4134803"/>
            <a:ext cx="5646737" cy="903287"/>
            <a:chOff x="1093" y="3009"/>
            <a:chExt cx="3557" cy="569"/>
          </a:xfrm>
        </p:grpSpPr>
        <p:sp>
          <p:nvSpPr>
            <p:cNvPr id="272391" name="矩形 272390"/>
            <p:cNvSpPr/>
            <p:nvPr/>
          </p:nvSpPr>
          <p:spPr>
            <a:xfrm>
              <a:off x="1093" y="3009"/>
              <a:ext cx="3557" cy="569"/>
            </a:xfrm>
            <a:prstGeom prst="rect">
              <a:avLst/>
            </a:prstGeom>
            <a:noFill/>
            <a:ln w="38100" cap="flat" cmpd="sng">
              <a:solidFill>
                <a:srgbClr val="000099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graphicFrame>
          <p:nvGraphicFramePr>
            <p:cNvPr id="272392" name="对象 272391"/>
            <p:cNvGraphicFramePr/>
            <p:nvPr/>
          </p:nvGraphicFramePr>
          <p:xfrm>
            <a:off x="1315" y="3014"/>
            <a:ext cx="3033" cy="45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079" name="" r:id="rId7" imgW="1511300" imgH="228600" progId="Equation.3">
                    <p:embed/>
                  </p:oleObj>
                </mc:Choice>
                <mc:Fallback>
                  <p:oleObj name="" r:id="rId7" imgW="1511300" imgH="228600" progId="Equation.3">
                    <p:embed/>
                    <p:pic>
                      <p:nvPicPr>
                        <p:cNvPr id="0" name="图片 3078"/>
                        <p:cNvPicPr/>
                        <p:nvPr/>
                      </p:nvPicPr>
                      <p:blipFill>
                        <a:blip r:embed="rId8"/>
                        <a:stretch>
                          <a:fillRect/>
                        </a:stretch>
                      </p:blipFill>
                      <p:spPr>
                        <a:xfrm>
                          <a:off x="1315" y="3014"/>
                          <a:ext cx="3033" cy="459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  <a:miter/>
                        </a:ln>
                      </p:spPr>
                    </p:pic>
                  </p:oleObj>
                </mc:Fallback>
              </mc:AlternateContent>
            </a:graphicData>
          </a:graphic>
        </p:graphicFrame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723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72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723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77507" name="文本框 277506"/>
          <p:cNvSpPr txBox="1"/>
          <p:nvPr/>
        </p:nvSpPr>
        <p:spPr>
          <a:xfrm>
            <a:off x="57150" y="1218565"/>
            <a:ext cx="5609590" cy="64516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algn="l">
              <a:spcBef>
                <a:spcPct val="50000"/>
              </a:spcBef>
              <a:buClr>
                <a:schemeClr val="bg1"/>
              </a:buClr>
            </a:pPr>
            <a:r>
              <a:rPr lang="en-US" altLang="zh-CN" sz="3600" b="1">
                <a:latin typeface="宋体" panose="02010600030101010101" pitchFamily="2" charset="-122"/>
              </a:rPr>
              <a:t>⑴ (3x+2)(3x-2) </a:t>
            </a:r>
            <a:endParaRPr lang="en-US" altLang="zh-CN" sz="3600" b="1">
              <a:latin typeface="宋体" panose="02010600030101010101" pitchFamily="2" charset="-122"/>
            </a:endParaRPr>
          </a:p>
        </p:txBody>
      </p:sp>
      <p:sp>
        <p:nvSpPr>
          <p:cNvPr id="277509" name="文本框 277508"/>
          <p:cNvSpPr txBox="1"/>
          <p:nvPr/>
        </p:nvSpPr>
        <p:spPr>
          <a:xfrm>
            <a:off x="4429125" y="1218565"/>
            <a:ext cx="4277360" cy="64516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algn="l">
              <a:spcBef>
                <a:spcPct val="50000"/>
              </a:spcBef>
            </a:pPr>
            <a:r>
              <a:rPr lang="en-US" altLang="zh-CN" sz="3600" dirty="0">
                <a:latin typeface="宋体" panose="02010600030101010101" pitchFamily="2" charset="-122"/>
                <a:sym typeface="+mn-ea"/>
              </a:rPr>
              <a:t>(2)</a:t>
            </a:r>
            <a:r>
              <a:rPr lang="en-US" altLang="zh-CN" sz="3600" b="1">
                <a:latin typeface="宋体" panose="02010600030101010101" pitchFamily="2" charset="-122"/>
              </a:rPr>
              <a:t>(-x+2y)(-x-2y)</a:t>
            </a:r>
            <a:endParaRPr lang="en-US" altLang="zh-CN" sz="3200" b="1">
              <a:latin typeface="宋体" panose="02010600030101010101" pitchFamily="2" charset="-122"/>
            </a:endParaRPr>
          </a:p>
        </p:txBody>
      </p:sp>
      <p:sp>
        <p:nvSpPr>
          <p:cNvPr id="277511" name="文本框 277510"/>
          <p:cNvSpPr txBox="1"/>
          <p:nvPr/>
        </p:nvSpPr>
        <p:spPr>
          <a:xfrm>
            <a:off x="-24765" y="227330"/>
            <a:ext cx="5186680" cy="64516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>
              <a:spcBef>
                <a:spcPct val="50000"/>
              </a:spcBef>
            </a:pPr>
            <a:r>
              <a:rPr lang="zh-CN" altLang="en-US" sz="3600" b="1" dirty="0">
                <a:latin typeface="Arial" panose="020B0604020202020204" pitchFamily="34" charset="0"/>
              </a:rPr>
              <a:t>例</a:t>
            </a:r>
            <a:r>
              <a:rPr lang="en-US" altLang="zh-CN" sz="3600" b="1" dirty="0">
                <a:latin typeface="Arial" panose="020B0604020202020204" pitchFamily="34" charset="0"/>
              </a:rPr>
              <a:t>1 </a:t>
            </a:r>
            <a:r>
              <a:rPr lang="zh-CN" altLang="en-US" sz="3600" b="1" dirty="0">
                <a:latin typeface="Arial" panose="020B0604020202020204" pitchFamily="34" charset="0"/>
              </a:rPr>
              <a:t>运用平方差公式</a:t>
            </a:r>
            <a:r>
              <a:rPr lang="zh-CN" altLang="en-US" sz="3600" b="1" dirty="0">
                <a:latin typeface="Arial" panose="020B0604020202020204" pitchFamily="34" charset="0"/>
              </a:rPr>
              <a:t>计算</a:t>
            </a:r>
            <a:r>
              <a:rPr lang="en-US" altLang="zh-CN" sz="3600" b="1">
                <a:latin typeface="Arial" panose="020B0604020202020204" pitchFamily="34" charset="0"/>
              </a:rPr>
              <a:t>:</a:t>
            </a:r>
            <a:endParaRPr lang="en-US" altLang="zh-CN" sz="3600" b="1">
              <a:latin typeface="Arial" panose="020B0604020202020204" pitchFamily="34" charset="0"/>
            </a:endParaRPr>
          </a:p>
        </p:txBody>
      </p:sp>
      <p:sp>
        <p:nvSpPr>
          <p:cNvPr id="277513" name="矩形 6"/>
          <p:cNvSpPr/>
          <p:nvPr/>
        </p:nvSpPr>
        <p:spPr>
          <a:xfrm>
            <a:off x="231775" y="320040"/>
            <a:ext cx="1903413" cy="650875"/>
          </a:xfrm>
          <a:prstGeom prst="rect">
            <a:avLst/>
          </a:prstGeom>
          <a:noFill/>
          <a:ln w="73025">
            <a:noFill/>
          </a:ln>
        </p:spPr>
        <p:txBody>
          <a:bodyPr>
            <a:spAutoFit/>
          </a:bodyPr>
          <a:p>
            <a:pPr>
              <a:buFont typeface="Arial" panose="020B0604020202020204" pitchFamily="34" charset="0"/>
              <a:buNone/>
            </a:pPr>
            <a:endParaRPr lang="en-US" altLang="x-none" sz="3200" b="1" dirty="0">
              <a:latin typeface="Arial" panose="020B0604020202020204" pitchFamily="34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57150" y="2093595"/>
            <a:ext cx="2975610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l"/>
            <a:r>
              <a:rPr lang="zh-CN" altLang="en-US" sz="3600"/>
              <a:t>解：</a:t>
            </a:r>
            <a:r>
              <a:rPr lang="en-US" altLang="zh-CN" sz="3600">
                <a:latin typeface="宋体" panose="02010600030101010101" pitchFamily="2" charset="-122"/>
                <a:sym typeface="+mn-ea"/>
              </a:rPr>
              <a:t>⑴ </a:t>
            </a:r>
            <a:r>
              <a:rPr lang="zh-CN" altLang="en-US" sz="3600"/>
              <a:t>原式</a:t>
            </a:r>
            <a:r>
              <a:rPr lang="en-US" altLang="zh-CN" sz="3600"/>
              <a:t>=</a:t>
            </a:r>
            <a:endParaRPr lang="en-US" altLang="zh-CN" sz="3600"/>
          </a:p>
        </p:txBody>
      </p:sp>
      <p:graphicFrame>
        <p:nvGraphicFramePr>
          <p:cNvPr id="6" name="对象 5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3032760" y="1978025"/>
          <a:ext cx="2387600" cy="87566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5" name="" r:id="rId1" imgW="634365" imgH="279400" progId="Equation.KSEE3">
                  <p:embed/>
                </p:oleObj>
              </mc:Choice>
              <mc:Fallback>
                <p:oleObj name="" r:id="rId1" imgW="634365" imgH="279400" progId="Equation.KSEE3">
                  <p:embed/>
                  <p:pic>
                    <p:nvPicPr>
                      <p:cNvPr id="0" name="图片 1024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3032760" y="1978025"/>
                        <a:ext cx="2387600" cy="87566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对象 6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2660015" y="2955290"/>
          <a:ext cx="2025650" cy="68961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6" name="" r:id="rId3" imgW="596900" imgH="203200" progId="Equation.KSEE3">
                  <p:embed/>
                </p:oleObj>
              </mc:Choice>
              <mc:Fallback>
                <p:oleObj name="" r:id="rId3" imgW="596900" imgH="203200" progId="Equation.KSEE3">
                  <p:embed/>
                  <p:pic>
                    <p:nvPicPr>
                      <p:cNvPr id="0" name="图片 1025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660015" y="2955290"/>
                        <a:ext cx="2025650" cy="68961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文本框 7"/>
          <p:cNvSpPr txBox="1"/>
          <p:nvPr/>
        </p:nvSpPr>
        <p:spPr>
          <a:xfrm>
            <a:off x="38735" y="4361815"/>
            <a:ext cx="2289810" cy="645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pPr algn="l"/>
            <a:r>
              <a:rPr lang="en-US" altLang="zh-CN" sz="3600" dirty="0">
                <a:latin typeface="宋体" panose="02010600030101010101" pitchFamily="2" charset="-122"/>
                <a:sym typeface="+mn-ea"/>
              </a:rPr>
              <a:t>(2)</a:t>
            </a:r>
            <a:r>
              <a:rPr lang="en-US" altLang="zh-CN" sz="3600">
                <a:latin typeface="宋体" panose="02010600030101010101" pitchFamily="2" charset="-122"/>
                <a:sym typeface="+mn-ea"/>
              </a:rPr>
              <a:t> </a:t>
            </a:r>
            <a:r>
              <a:rPr lang="zh-CN" altLang="en-US" sz="3600">
                <a:sym typeface="+mn-ea"/>
              </a:rPr>
              <a:t>原式</a:t>
            </a:r>
            <a:r>
              <a:rPr lang="en-US" altLang="zh-CN" sz="3600">
                <a:sym typeface="+mn-ea"/>
              </a:rPr>
              <a:t>=</a:t>
            </a:r>
            <a:endParaRPr lang="zh-CN" altLang="en-US" sz="3600"/>
          </a:p>
        </p:txBody>
      </p:sp>
      <p:graphicFrame>
        <p:nvGraphicFramePr>
          <p:cNvPr id="9" name="对象 8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2328545" y="4271010"/>
          <a:ext cx="2763520" cy="82613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7" name="" r:id="rId5" imgW="862965" imgH="279400" progId="Equation.KSEE3">
                  <p:embed/>
                </p:oleObj>
              </mc:Choice>
              <mc:Fallback>
                <p:oleObj name="" r:id="rId5" imgW="862965" imgH="279400" progId="Equation.KSEE3">
                  <p:embed/>
                  <p:pic>
                    <p:nvPicPr>
                      <p:cNvPr id="0" name="图片 1026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2328545" y="4271010"/>
                        <a:ext cx="2763520" cy="82613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对象 9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1934210" y="5488940"/>
          <a:ext cx="2319655" cy="80391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8" name="" r:id="rId7" imgW="660400" imgH="228600" progId="Equation.KSEE3">
                  <p:embed/>
                </p:oleObj>
              </mc:Choice>
              <mc:Fallback>
                <p:oleObj name="" r:id="rId7" imgW="660400" imgH="228600" progId="Equation.KSEE3">
                  <p:embed/>
                  <p:pic>
                    <p:nvPicPr>
                      <p:cNvPr id="0" name="图片 1027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1934210" y="5488940"/>
                        <a:ext cx="2319655" cy="80391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spd="med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77507" name="文本框 277506"/>
          <p:cNvSpPr txBox="1"/>
          <p:nvPr/>
        </p:nvSpPr>
        <p:spPr>
          <a:xfrm>
            <a:off x="38735" y="1102995"/>
            <a:ext cx="5609590" cy="64516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algn="l">
              <a:spcBef>
                <a:spcPct val="50000"/>
              </a:spcBef>
              <a:buClr>
                <a:schemeClr val="bg1"/>
              </a:buClr>
            </a:pPr>
            <a:r>
              <a:rPr lang="en-US" altLang="zh-CN" sz="3600" b="1">
                <a:latin typeface="宋体" panose="02010600030101010101" pitchFamily="2" charset="-122"/>
              </a:rPr>
              <a:t>⑴ (</a:t>
            </a:r>
            <a:r>
              <a:rPr lang="en-US" altLang="zh-CN" sz="3600">
                <a:latin typeface="宋体" panose="02010600030101010101" pitchFamily="2" charset="-122"/>
                <a:sym typeface="+mn-ea"/>
              </a:rPr>
              <a:t>y</a:t>
            </a:r>
            <a:r>
              <a:rPr lang="en-US" altLang="zh-CN" sz="3600" b="1">
                <a:latin typeface="宋体" panose="02010600030101010101" pitchFamily="2" charset="-122"/>
              </a:rPr>
              <a:t>+2)(</a:t>
            </a:r>
            <a:r>
              <a:rPr lang="en-US" altLang="zh-CN" sz="3600">
                <a:latin typeface="宋体" panose="02010600030101010101" pitchFamily="2" charset="-122"/>
                <a:sym typeface="+mn-ea"/>
              </a:rPr>
              <a:t>y</a:t>
            </a:r>
            <a:r>
              <a:rPr lang="en-US" altLang="zh-CN" sz="3600" b="1">
                <a:latin typeface="宋体" panose="02010600030101010101" pitchFamily="2" charset="-122"/>
              </a:rPr>
              <a:t>-2)-</a:t>
            </a:r>
            <a:r>
              <a:rPr lang="en-US" altLang="zh-CN" sz="3600">
                <a:latin typeface="宋体" panose="02010600030101010101" pitchFamily="2" charset="-122"/>
                <a:sym typeface="+mn-ea"/>
              </a:rPr>
              <a:t>(</a:t>
            </a:r>
            <a:r>
              <a:rPr lang="en-US" altLang="zh-CN" sz="3600">
                <a:latin typeface="宋体" panose="02010600030101010101" pitchFamily="2" charset="-122"/>
                <a:sym typeface="+mn-ea"/>
              </a:rPr>
              <a:t>y-1</a:t>
            </a:r>
            <a:r>
              <a:rPr lang="en-US" altLang="zh-CN" sz="3600">
                <a:latin typeface="宋体" panose="02010600030101010101" pitchFamily="2" charset="-122"/>
                <a:sym typeface="+mn-ea"/>
              </a:rPr>
              <a:t>)(</a:t>
            </a:r>
            <a:r>
              <a:rPr lang="en-US" altLang="zh-CN" sz="3600">
                <a:latin typeface="宋体" panose="02010600030101010101" pitchFamily="2" charset="-122"/>
                <a:sym typeface="+mn-ea"/>
              </a:rPr>
              <a:t>y+5</a:t>
            </a:r>
            <a:r>
              <a:rPr lang="en-US" altLang="zh-CN" sz="3600">
                <a:latin typeface="宋体" panose="02010600030101010101" pitchFamily="2" charset="-122"/>
                <a:sym typeface="+mn-ea"/>
              </a:rPr>
              <a:t>)</a:t>
            </a:r>
            <a:r>
              <a:rPr lang="en-US" altLang="zh-CN" sz="3600" b="1">
                <a:latin typeface="宋体" panose="02010600030101010101" pitchFamily="2" charset="-122"/>
              </a:rPr>
              <a:t> </a:t>
            </a:r>
            <a:endParaRPr lang="en-US" altLang="zh-CN" sz="3600" b="1">
              <a:latin typeface="宋体" panose="02010600030101010101" pitchFamily="2" charset="-122"/>
            </a:endParaRPr>
          </a:p>
        </p:txBody>
      </p:sp>
      <p:sp>
        <p:nvSpPr>
          <p:cNvPr id="277509" name="文本框 277508"/>
          <p:cNvSpPr txBox="1"/>
          <p:nvPr/>
        </p:nvSpPr>
        <p:spPr>
          <a:xfrm>
            <a:off x="6125210" y="1102995"/>
            <a:ext cx="4277360" cy="64516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algn="l">
              <a:spcBef>
                <a:spcPct val="50000"/>
              </a:spcBef>
            </a:pPr>
            <a:r>
              <a:rPr lang="en-US" altLang="zh-CN" sz="3600" dirty="0">
                <a:latin typeface="宋体" panose="02010600030101010101" pitchFamily="2" charset="-122"/>
                <a:sym typeface="+mn-ea"/>
              </a:rPr>
              <a:t>(2) 102</a:t>
            </a:r>
            <a:r>
              <a:rPr lang="en-US" altLang="zh-CN" sz="3600" dirty="0">
                <a:sym typeface="+mn-ea"/>
              </a:rPr>
              <a:t>×98</a:t>
            </a:r>
            <a:endParaRPr lang="en-US" altLang="zh-CN" sz="3600" dirty="0">
              <a:sym typeface="+mn-ea"/>
            </a:endParaRPr>
          </a:p>
        </p:txBody>
      </p:sp>
      <p:sp>
        <p:nvSpPr>
          <p:cNvPr id="277511" name="文本框 277510"/>
          <p:cNvSpPr txBox="1"/>
          <p:nvPr/>
        </p:nvSpPr>
        <p:spPr>
          <a:xfrm>
            <a:off x="-24765" y="227330"/>
            <a:ext cx="5186680" cy="64516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>
              <a:spcBef>
                <a:spcPct val="50000"/>
              </a:spcBef>
            </a:pPr>
            <a:r>
              <a:rPr lang="zh-CN" altLang="en-US" sz="3600" b="1" dirty="0">
                <a:latin typeface="Arial" panose="020B0604020202020204" pitchFamily="34" charset="0"/>
              </a:rPr>
              <a:t>例</a:t>
            </a:r>
            <a:r>
              <a:rPr lang="en-US" altLang="zh-CN" sz="3600" b="1" dirty="0">
                <a:latin typeface="Arial" panose="020B0604020202020204" pitchFamily="34" charset="0"/>
              </a:rPr>
              <a:t>2 </a:t>
            </a:r>
            <a:r>
              <a:rPr lang="en-US" altLang="zh-CN" sz="3600" b="1" dirty="0">
                <a:latin typeface="Arial" panose="020B0604020202020204" pitchFamily="34" charset="0"/>
              </a:rPr>
              <a:t> </a:t>
            </a:r>
            <a:r>
              <a:rPr lang="zh-CN" altLang="en-US" sz="3600" b="1" dirty="0">
                <a:latin typeface="Arial" panose="020B0604020202020204" pitchFamily="34" charset="0"/>
              </a:rPr>
              <a:t>计算</a:t>
            </a:r>
            <a:r>
              <a:rPr lang="en-US" altLang="zh-CN" sz="3600" b="1">
                <a:latin typeface="Arial" panose="020B0604020202020204" pitchFamily="34" charset="0"/>
              </a:rPr>
              <a:t>:</a:t>
            </a:r>
            <a:endParaRPr lang="en-US" altLang="zh-CN" sz="3600" b="1">
              <a:latin typeface="Arial" panose="020B0604020202020204" pitchFamily="34" charset="0"/>
            </a:endParaRPr>
          </a:p>
        </p:txBody>
      </p:sp>
      <p:sp>
        <p:nvSpPr>
          <p:cNvPr id="277513" name="矩形 6"/>
          <p:cNvSpPr/>
          <p:nvPr/>
        </p:nvSpPr>
        <p:spPr>
          <a:xfrm>
            <a:off x="231775" y="320040"/>
            <a:ext cx="1903413" cy="650875"/>
          </a:xfrm>
          <a:prstGeom prst="rect">
            <a:avLst/>
          </a:prstGeom>
          <a:noFill/>
          <a:ln w="73025">
            <a:noFill/>
          </a:ln>
        </p:spPr>
        <p:txBody>
          <a:bodyPr>
            <a:spAutoFit/>
          </a:bodyPr>
          <a:p>
            <a:pPr>
              <a:buFont typeface="Arial" panose="020B0604020202020204" pitchFamily="34" charset="0"/>
              <a:buNone/>
            </a:pPr>
            <a:endParaRPr lang="en-US" altLang="x-none" sz="3200" b="1" dirty="0">
              <a:latin typeface="Arial" panose="020B0604020202020204" pitchFamily="34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57150" y="2093595"/>
            <a:ext cx="2975610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l"/>
            <a:r>
              <a:rPr lang="zh-CN" altLang="en-US" sz="3600"/>
              <a:t>解：</a:t>
            </a:r>
            <a:r>
              <a:rPr lang="en-US" altLang="zh-CN" sz="3600">
                <a:latin typeface="宋体" panose="02010600030101010101" pitchFamily="2" charset="-122"/>
                <a:sym typeface="+mn-ea"/>
              </a:rPr>
              <a:t>⑴ </a:t>
            </a:r>
            <a:r>
              <a:rPr lang="zh-CN" altLang="en-US" sz="3600"/>
              <a:t>原式</a:t>
            </a:r>
            <a:r>
              <a:rPr lang="en-US" altLang="zh-CN" sz="3600"/>
              <a:t>=</a:t>
            </a:r>
            <a:endParaRPr lang="en-US" altLang="zh-CN" sz="3600"/>
          </a:p>
        </p:txBody>
      </p:sp>
      <p:graphicFrame>
        <p:nvGraphicFramePr>
          <p:cNvPr id="6" name="对象 5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2922588" y="1977708"/>
          <a:ext cx="5212715" cy="876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5" name="" r:id="rId1" imgW="1384300" imgH="279400" progId="Equation.KSEE3">
                  <p:embed/>
                </p:oleObj>
              </mc:Choice>
              <mc:Fallback>
                <p:oleObj name="" r:id="rId1" imgW="1384300" imgH="279400" progId="Equation.KSEE3">
                  <p:embed/>
                  <p:pic>
                    <p:nvPicPr>
                      <p:cNvPr id="0" name="图片 1024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2922588" y="1977708"/>
                        <a:ext cx="5212715" cy="8763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对象 6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2614930" y="2826385"/>
          <a:ext cx="4480560" cy="77597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6" name="" r:id="rId3" imgW="1320165" imgH="228600" progId="Equation.KSEE3">
                  <p:embed/>
                </p:oleObj>
              </mc:Choice>
              <mc:Fallback>
                <p:oleObj name="" r:id="rId3" imgW="1320165" imgH="228600" progId="Equation.KSEE3">
                  <p:embed/>
                  <p:pic>
                    <p:nvPicPr>
                      <p:cNvPr id="0" name="图片 1025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614930" y="2826385"/>
                        <a:ext cx="4480560" cy="77597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文本框 7"/>
          <p:cNvSpPr txBox="1"/>
          <p:nvPr/>
        </p:nvSpPr>
        <p:spPr>
          <a:xfrm>
            <a:off x="57150" y="4535805"/>
            <a:ext cx="2289810" cy="645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pPr algn="l"/>
            <a:r>
              <a:rPr lang="en-US" altLang="zh-CN" sz="3600" dirty="0">
                <a:latin typeface="宋体" panose="02010600030101010101" pitchFamily="2" charset="-122"/>
                <a:sym typeface="+mn-ea"/>
              </a:rPr>
              <a:t>(2)</a:t>
            </a:r>
            <a:r>
              <a:rPr lang="en-US" altLang="zh-CN" sz="3600">
                <a:latin typeface="宋体" panose="02010600030101010101" pitchFamily="2" charset="-122"/>
                <a:sym typeface="+mn-ea"/>
              </a:rPr>
              <a:t> </a:t>
            </a:r>
            <a:r>
              <a:rPr lang="zh-CN" altLang="en-US" sz="3600">
                <a:sym typeface="+mn-ea"/>
              </a:rPr>
              <a:t>原式</a:t>
            </a:r>
            <a:r>
              <a:rPr lang="en-US" altLang="zh-CN" sz="3600">
                <a:sym typeface="+mn-ea"/>
              </a:rPr>
              <a:t>=</a:t>
            </a:r>
            <a:endParaRPr lang="zh-CN" altLang="en-US" sz="3600"/>
          </a:p>
        </p:txBody>
      </p:sp>
      <p:graphicFrame>
        <p:nvGraphicFramePr>
          <p:cNvPr id="9" name="对象 8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2231073" y="4482465"/>
          <a:ext cx="3985895" cy="75120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7" name="" r:id="rId5" imgW="1244600" imgH="254000" progId="Equation.KSEE3">
                  <p:embed/>
                </p:oleObj>
              </mc:Choice>
              <mc:Fallback>
                <p:oleObj name="" r:id="rId5" imgW="1244600" imgH="254000" progId="Equation.KSEE3">
                  <p:embed/>
                  <p:pic>
                    <p:nvPicPr>
                      <p:cNvPr id="0" name="图片 1026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2231073" y="4482465"/>
                        <a:ext cx="3985895" cy="75120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对象 9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1917700" y="5233670"/>
          <a:ext cx="2235835" cy="65151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8" name="" r:id="rId7" imgW="698500" imgH="203200" progId="Equation.KSEE3">
                  <p:embed/>
                </p:oleObj>
              </mc:Choice>
              <mc:Fallback>
                <p:oleObj name="" r:id="rId7" imgW="698500" imgH="203200" progId="Equation.KSEE3">
                  <p:embed/>
                  <p:pic>
                    <p:nvPicPr>
                      <p:cNvPr id="0" name="图片 1027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1917700" y="5233670"/>
                        <a:ext cx="2235835" cy="65151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" name="对象 1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2614930" y="3658870"/>
          <a:ext cx="1925320" cy="65532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49" name="" r:id="rId9" imgW="596900" imgH="203200" progId="Equation.KSEE3">
                  <p:embed/>
                </p:oleObj>
              </mc:Choice>
              <mc:Fallback>
                <p:oleObj name="" r:id="rId9" imgW="596900" imgH="203200" progId="Equation.KSEE3">
                  <p:embed/>
                  <p:pic>
                    <p:nvPicPr>
                      <p:cNvPr id="0" name="图片 2048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2614930" y="3658870"/>
                        <a:ext cx="1925320" cy="65532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对象 2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1917700" y="6111875"/>
          <a:ext cx="2063750" cy="49657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0" name="" r:id="rId11" imgW="736600" imgH="177165" progId="Equation.KSEE3">
                  <p:embed/>
                </p:oleObj>
              </mc:Choice>
              <mc:Fallback>
                <p:oleObj name="" r:id="rId11" imgW="736600" imgH="177165" progId="Equation.KSEE3">
                  <p:embed/>
                  <p:pic>
                    <p:nvPicPr>
                      <p:cNvPr id="0" name="图片 2049"/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1917700" y="6111875"/>
                        <a:ext cx="2063750" cy="49657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对象 3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4153535" y="6111875"/>
          <a:ext cx="1316990" cy="49657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1" name="" r:id="rId13" imgW="469900" imgH="177165" progId="Equation.KSEE3">
                  <p:embed/>
                </p:oleObj>
              </mc:Choice>
              <mc:Fallback>
                <p:oleObj name="" r:id="rId13" imgW="469900" imgH="177165" progId="Equation.KSEE3">
                  <p:embed/>
                  <p:pic>
                    <p:nvPicPr>
                      <p:cNvPr id="0" name="图片 2050"/>
                      <p:cNvPicPr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4153535" y="6111875"/>
                        <a:ext cx="1316990" cy="49657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spd="med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2530" name="Rectangle 2"/>
          <p:cNvSpPr/>
          <p:nvPr/>
        </p:nvSpPr>
        <p:spPr>
          <a:xfrm>
            <a:off x="376555" y="1542415"/>
            <a:ext cx="2665095" cy="61849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marL="342900" indent="-342900" fontAlgn="base">
              <a:spcBef>
                <a:spcPct val="20000"/>
              </a:spcBef>
              <a:buClr>
                <a:schemeClr val="tx2"/>
              </a:buClr>
              <a:buSzPct val="90000"/>
              <a:buFont typeface="Symbol" panose="05050102010706020507" pitchFamily="18" charset="2"/>
              <a:buNone/>
            </a:pPr>
            <a:r>
              <a:rPr lang="zh-CN" altLang="en-US" sz="3600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</a:rPr>
              <a:t>平方差公式</a:t>
            </a:r>
            <a:endParaRPr lang="zh-CN" altLang="en-US" sz="3600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2055" name="Rectangle 5"/>
          <p:cNvSpPr/>
          <p:nvPr/>
        </p:nvSpPr>
        <p:spPr>
          <a:xfrm>
            <a:off x="3581400" y="3314700"/>
            <a:ext cx="9144000" cy="0"/>
          </a:xfrm>
          <a:prstGeom prst="rect">
            <a:avLst/>
          </a:prstGeom>
          <a:noFill/>
          <a:ln w="12700">
            <a:noFill/>
          </a:ln>
        </p:spPr>
        <p:txBody>
          <a:bodyPr>
            <a:spAutoFit/>
          </a:bodyPr>
          <a:p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76555" y="4702810"/>
            <a:ext cx="1554480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zh-CN" altLang="zh-CN" sz="3600" b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特征：</a:t>
            </a:r>
            <a:endParaRPr lang="zh-CN" altLang="zh-CN" sz="3600" b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376555" y="4618355"/>
            <a:ext cx="7898765" cy="13836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4800" dirty="0">
                <a:ln w="6600">
                  <a:solidFill>
                    <a:schemeClr val="accent2"/>
                  </a:solidFill>
                  <a:prstDash val="solid"/>
                </a:ln>
                <a:solidFill>
                  <a:schemeClr val="accent6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</a:rPr>
              <a:t>        </a:t>
            </a:r>
            <a:r>
              <a:rPr lang="zh-CN" altLang="en-US" sz="4800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</a:rPr>
              <a:t> </a:t>
            </a:r>
            <a:r>
              <a:rPr lang="zh-CN" altLang="en-US" sz="3600">
                <a:solidFill>
                  <a:srgbClr val="C00000"/>
                </a:solidFill>
              </a:rPr>
              <a:t>一项相同，另一项互为相反数，并且相同的项为第一项</a:t>
            </a:r>
            <a:r>
              <a:rPr lang="en-US" altLang="zh-CN" sz="3600">
                <a:solidFill>
                  <a:srgbClr val="C00000"/>
                </a:solidFill>
              </a:rPr>
              <a:t>.</a:t>
            </a:r>
            <a:endParaRPr lang="en-US" altLang="zh-CN" sz="3600">
              <a:solidFill>
                <a:srgbClr val="C00000"/>
              </a:solidFill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3581400" y="235585"/>
            <a:ext cx="2225040" cy="706755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zh-CN" altLang="en-US" sz="400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课堂小结</a:t>
            </a:r>
            <a:endParaRPr lang="zh-CN" altLang="en-US" sz="400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376555" y="2562860"/>
            <a:ext cx="8180070" cy="119888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zh-CN" altLang="en-US" sz="3600" b="0" noProof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  <a:sym typeface="+mn-ea"/>
              </a:rPr>
              <a:t>两个数的和与这两个数的差的积</a:t>
            </a:r>
            <a:r>
              <a:rPr lang="en-US" altLang="zh-CN" sz="3600" b="0" noProof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  <a:sym typeface="+mn-ea"/>
              </a:rPr>
              <a:t>,</a:t>
            </a:r>
            <a:r>
              <a:rPr lang="zh-CN" altLang="en-US" sz="3600" b="0" noProof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  <a:sym typeface="+mn-ea"/>
              </a:rPr>
              <a:t>等于这两个数的平方差．即：</a:t>
            </a:r>
            <a:endParaRPr lang="zh-CN" altLang="en-US" sz="3600"/>
          </a:p>
        </p:txBody>
      </p:sp>
      <p:graphicFrame>
        <p:nvGraphicFramePr>
          <p:cNvPr id="6" name="对象 5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4907915" y="3141345"/>
          <a:ext cx="3500755" cy="6197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3" name="" r:id="rId1" imgW="1435100" imgH="254000" progId="Equation.KSEE3">
                  <p:embed/>
                </p:oleObj>
              </mc:Choice>
              <mc:Fallback>
                <p:oleObj name="" r:id="rId1" imgW="1435100" imgH="254000" progId="Equation.KSEE3">
                  <p:embed/>
                  <p:pic>
                    <p:nvPicPr>
                      <p:cNvPr id="0" name="图片 3072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4907915" y="3141345"/>
                        <a:ext cx="3500755" cy="61976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0" grpId="0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跋涉">
  <a:themeElements>
    <a:clrScheme name="跋涉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跋涉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跋涉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0</TotalTime>
  <Words>877</Words>
  <Application>WPS 演示</Application>
  <PresentationFormat>全屏显示(4:3)</PresentationFormat>
  <Paragraphs>121</Paragraphs>
  <Slides>10</Slides>
  <Notes>1</Notes>
  <HiddenSlides>0</HiddenSlides>
  <MMClips>0</MMClips>
  <ScaleCrop>false</ScaleCrop>
  <HeadingPairs>
    <vt:vector size="8" baseType="variant">
      <vt:variant>
        <vt:lpstr>已用的字体</vt:lpstr>
      </vt:variant>
      <vt:variant>
        <vt:i4>31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19</vt:i4>
      </vt:variant>
      <vt:variant>
        <vt:lpstr>幻灯片标题</vt:lpstr>
      </vt:variant>
      <vt:variant>
        <vt:i4>10</vt:i4>
      </vt:variant>
    </vt:vector>
  </HeadingPairs>
  <TitlesOfParts>
    <vt:vector size="61" baseType="lpstr">
      <vt:lpstr>Arial</vt:lpstr>
      <vt:lpstr>宋体</vt:lpstr>
      <vt:lpstr>Wingdings</vt:lpstr>
      <vt:lpstr>黑体</vt:lpstr>
      <vt:lpstr>Wingdings 2</vt:lpstr>
      <vt:lpstr>Times New Roman</vt:lpstr>
      <vt:lpstr>Tahoma</vt:lpstr>
      <vt:lpstr>Symbol</vt:lpstr>
      <vt:lpstr>华文新魏</vt:lpstr>
      <vt:lpstr>华文中宋</vt:lpstr>
      <vt:lpstr>Courier New</vt:lpstr>
      <vt:lpstr>MS PGothic</vt:lpstr>
      <vt:lpstr>Book Antiqua</vt:lpstr>
      <vt:lpstr>楷体_GB2312</vt:lpstr>
      <vt:lpstr>Webdings</vt:lpstr>
      <vt:lpstr>Lucida Sans Unicode</vt:lpstr>
      <vt:lpstr>幼圆</vt:lpstr>
      <vt:lpstr>华文行楷</vt:lpstr>
      <vt:lpstr>MS Outlook</vt:lpstr>
      <vt:lpstr>Times New Roman</vt:lpstr>
      <vt:lpstr>华文彩云</vt:lpstr>
      <vt:lpstr>隶书</vt:lpstr>
      <vt:lpstr>微软雅黑</vt:lpstr>
      <vt:lpstr>Arial Unicode MS</vt:lpstr>
      <vt:lpstr>Wingdings</vt:lpstr>
      <vt:lpstr>Segoe Print</vt:lpstr>
      <vt:lpstr>新宋体</vt:lpstr>
      <vt:lpstr>Symbol</vt:lpstr>
      <vt:lpstr>Franklin Gothic Medium</vt:lpstr>
      <vt:lpstr>Franklin Gothic Book</vt:lpstr>
      <vt:lpstr>华文楷体</vt:lpstr>
      <vt:lpstr>跋涉</vt:lpstr>
      <vt:lpstr>Equation.3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Equation.3</vt:lpstr>
      <vt:lpstr>Equation.3</vt:lpstr>
      <vt:lpstr>Equation.3</vt:lpstr>
      <vt:lpstr>Equation.3</vt:lpstr>
      <vt:lpstr>Equation.3</vt:lpstr>
      <vt:lpstr>Equation.3</vt:lpstr>
      <vt:lpstr>Equation.KSEE3</vt:lpstr>
      <vt:lpstr>Equation.KSEE3</vt:lpstr>
      <vt:lpstr>PowerPoint 演示文稿</vt:lpstr>
      <vt:lpstr>PowerPoint 演示文稿</vt:lpstr>
      <vt:lpstr>观察下列多项式，并进行计算，你能发现什么规律？ 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www.12999.com</Company>
  <LinksUpToDate>false</LinksUpToDate>
  <SharedDoc>false</SharedDoc>
  <HyperlinksChanged>false</HyperlinksChanged>
  <AppVersion>14.0000</AppVersion>
  <Manager>www.12999.com</Manager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www.12999.com</dc:title>
  <dc:creator>www.12999.com; http://zhdduya100.taobao.com/</dc:creator>
  <cp:keywords>www.12999.com</cp:keywords>
  <dc:description>www.12999.com</dc:description>
  <dc:subject>www.12999.com</dc:subject>
  <cp:category>www.12999.com</cp:category>
  <cp:lastModifiedBy>Administrator</cp:lastModifiedBy>
  <cp:revision>26</cp:revision>
  <dcterms:created xsi:type="dcterms:W3CDTF">2005-11-09T12:18:00Z</dcterms:created>
  <dcterms:modified xsi:type="dcterms:W3CDTF">2017-12-08T02:17:09Z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2052-10.1.0.6877</vt:lpwstr>
  </property>
</Properties>
</file>